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5" r:id="rId1"/>
  </p:sldMasterIdLst>
  <p:notesMasterIdLst>
    <p:notesMasterId r:id="rId11"/>
  </p:notesMasterIdLst>
  <p:handoutMasterIdLst>
    <p:handoutMasterId r:id="rId12"/>
  </p:handoutMasterIdLst>
  <p:sldIdLst>
    <p:sldId id="259" r:id="rId2"/>
    <p:sldId id="263" r:id="rId3"/>
    <p:sldId id="265" r:id="rId4"/>
    <p:sldId id="264" r:id="rId5"/>
    <p:sldId id="267" r:id="rId6"/>
    <p:sldId id="260" r:id="rId7"/>
    <p:sldId id="261" r:id="rId8"/>
    <p:sldId id="262" r:id="rId9"/>
    <p:sldId id="266" r:id="rId10"/>
  </p:sldIdLst>
  <p:sldSz cx="12192000" cy="6858000"/>
  <p:notesSz cx="6858000" cy="9144000"/>
  <p:defaultTextStyle>
    <a:defPPr rtl="0">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A147"/>
    <a:srgbClr val="B54C2D"/>
    <a:srgbClr val="B66952"/>
    <a:srgbClr val="B56D45"/>
    <a:srgbClr val="DF98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9" autoAdjust="0"/>
    <p:restoredTop sz="94660"/>
  </p:normalViewPr>
  <p:slideViewPr>
    <p:cSldViewPr snapToGrid="0">
      <p:cViewPr>
        <p:scale>
          <a:sx n="42" d="100"/>
          <a:sy n="42" d="100"/>
        </p:scale>
        <p:origin x="-2274" y="-2082"/>
      </p:cViewPr>
      <p:guideLst>
        <p:guide orient="horz" pos="2160"/>
        <p:guide pos="3840"/>
      </p:guideLst>
    </p:cSldViewPr>
  </p:slideViewPr>
  <p:notesTextViewPr>
    <p:cViewPr>
      <p:scale>
        <a:sx n="1" d="1"/>
        <a:sy n="1" d="1"/>
      </p:scale>
      <p:origin x="0" y="0"/>
    </p:cViewPr>
  </p:notesTextViewPr>
  <p:notesViewPr>
    <p:cSldViewPr snapToGrid="0">
      <p:cViewPr varScale="1">
        <p:scale>
          <a:sx n="120" d="100"/>
          <a:sy n="120" d="100"/>
        </p:scale>
        <p:origin x="504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Označba mesta za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B60D587-257D-44A8-8087-CF23A73AC2F3}" type="datetime1">
              <a:rPr lang="sl-SI" smtClean="0"/>
              <a:t>23.4.2020</a:t>
            </a:fld>
            <a:endParaRPr lang="en-US" dirty="0"/>
          </a:p>
        </p:txBody>
      </p:sp>
      <p:sp>
        <p:nvSpPr>
          <p:cNvPr id="4" name="Označba mesta za nogo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Označba mesta številke diapoz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1E602E8-7778-4840-9C52-CF866E2E76E6}" type="slidenum">
              <a:rPr lang="en-US" smtClean="0"/>
              <a:t>‹#›</a:t>
            </a:fld>
            <a:endParaRPr lang="en-US"/>
          </a:p>
        </p:txBody>
      </p:sp>
    </p:spTree>
    <p:extLst>
      <p:ext uri="{BB962C8B-B14F-4D97-AF65-F5344CB8AC3E}">
        <p14:creationId xmlns:p14="http://schemas.microsoft.com/office/powerpoint/2010/main" val="133060039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Označba mesta za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A6D40700-D2A4-4557-AD5B-2C00CEE29892}" type="datetime1">
              <a:rPr lang="sl-SI" smtClean="0"/>
              <a:t>23.4.2020</a:t>
            </a:fld>
            <a:endParaRPr lang="en-US"/>
          </a:p>
        </p:txBody>
      </p:sp>
      <p:sp>
        <p:nvSpPr>
          <p:cNvPr id="4" name="Označba mesta za sliko diapoz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sl"/>
              <a:t>Uredite sloge besedila matrice</a:t>
            </a:r>
            <a:endParaRPr lang="en-US"/>
          </a:p>
          <a:p>
            <a:pPr lvl="1" rtl="0"/>
            <a:r>
              <a:rPr lang="sl"/>
              <a:t>Druga raven</a:t>
            </a:r>
          </a:p>
          <a:p>
            <a:pPr lvl="2" rtl="0"/>
            <a:r>
              <a:rPr lang="sl"/>
              <a:t>Tretja raven</a:t>
            </a:r>
          </a:p>
          <a:p>
            <a:pPr lvl="3" rtl="0"/>
            <a:r>
              <a:rPr lang="sl"/>
              <a:t>Četrta raven</a:t>
            </a:r>
          </a:p>
          <a:p>
            <a:pPr lvl="4" rtl="0"/>
            <a:r>
              <a:rPr lang="sl"/>
              <a:t>Peta raven</a:t>
            </a:r>
            <a:endParaRPr lang="en-US"/>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E86D5CD-F53C-40AA-8F25-6C53AFF44ECB}" type="slidenum">
              <a:rPr lang="en-US" smtClean="0"/>
              <a:t>‹#›</a:t>
            </a:fld>
            <a:endParaRPr lang="en-US"/>
          </a:p>
        </p:txBody>
      </p:sp>
    </p:spTree>
    <p:extLst>
      <p:ext uri="{BB962C8B-B14F-4D97-AF65-F5344CB8AC3E}">
        <p14:creationId xmlns:p14="http://schemas.microsoft.com/office/powerpoint/2010/main" val="2891398133"/>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hasCustomPrompt="1"/>
          </p:nvPr>
        </p:nvSpPr>
        <p:spPr>
          <a:xfrm>
            <a:off x="1370693" y="1769540"/>
            <a:ext cx="9440034" cy="1828801"/>
          </a:xfrm>
        </p:spPr>
        <p:txBody>
          <a:bodyPr rtlCol="0" anchor="b">
            <a:normAutofit/>
          </a:bodyPr>
          <a:lstStyle>
            <a:lvl1pPr algn="ctr">
              <a:defRPr sz="5400"/>
            </a:lvl1pPr>
          </a:lstStyle>
          <a:p>
            <a:pPr rtl="0"/>
            <a:r>
              <a:rPr lang="sl" dirty="0"/>
              <a:t>Kliknite, da uredite slog naslova matrice.</a:t>
            </a:r>
            <a:endParaRPr lang="en-US" dirty="0"/>
          </a:p>
        </p:txBody>
      </p:sp>
      <p:sp>
        <p:nvSpPr>
          <p:cNvPr id="3" name="Podnaslov 2"/>
          <p:cNvSpPr>
            <a:spLocks noGrp="1"/>
          </p:cNvSpPr>
          <p:nvPr>
            <p:ph type="subTitle" idx="1"/>
          </p:nvPr>
        </p:nvSpPr>
        <p:spPr>
          <a:xfrm>
            <a:off x="1370693" y="3773489"/>
            <a:ext cx="9440034" cy="1049867"/>
          </a:xfrm>
        </p:spPr>
        <p:txBody>
          <a:bodyPr rtlCol="0"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sl-SI"/>
              <a:t>Kliknite, če želite urediti slog podnaslova matrice</a:t>
            </a:r>
            <a:endParaRPr lang="en-US" dirty="0"/>
          </a:p>
        </p:txBody>
      </p:sp>
      <p:sp>
        <p:nvSpPr>
          <p:cNvPr id="4" name="Označba mesta za datum 3"/>
          <p:cNvSpPr>
            <a:spLocks noGrp="1"/>
          </p:cNvSpPr>
          <p:nvPr>
            <p:ph type="dt" sz="half" idx="10"/>
          </p:nvPr>
        </p:nvSpPr>
        <p:spPr/>
        <p:txBody>
          <a:bodyPr rtlCol="0"/>
          <a:lstStyle/>
          <a:p>
            <a:pPr rtl="0"/>
            <a:fld id="{174A31E9-3F61-42EF-95E7-FD2E01B5B1AD}" type="datetime1">
              <a:rPr lang="sl-SI" smtClean="0"/>
              <a:t>23.4.2020</a:t>
            </a:fld>
            <a:endParaRPr lang="en-US" dirty="0"/>
          </a:p>
        </p:txBody>
      </p:sp>
      <p:sp>
        <p:nvSpPr>
          <p:cNvPr id="5" name="Označba mesta za nogo 4"/>
          <p:cNvSpPr>
            <a:spLocks noGrp="1"/>
          </p:cNvSpPr>
          <p:nvPr>
            <p:ph type="ftr" sz="quarter" idx="11"/>
          </p:nvPr>
        </p:nvSpPr>
        <p:spPr/>
        <p:txBody>
          <a:bodyPr rtlCol="0"/>
          <a:lstStyle/>
          <a:p>
            <a:pPr rtl="0"/>
            <a:endParaRPr lang="en-US" dirty="0"/>
          </a:p>
        </p:txBody>
      </p:sp>
      <p:sp>
        <p:nvSpPr>
          <p:cNvPr id="6" name="Označba mesta številke diapozitiva 5"/>
          <p:cNvSpPr>
            <a:spLocks noGrp="1"/>
          </p:cNvSpPr>
          <p:nvPr>
            <p:ph type="sldNum" sz="quarter" idx="12"/>
          </p:nvPr>
        </p:nvSpPr>
        <p:spPr/>
        <p:txBody>
          <a:bodyPr rtlCol="0"/>
          <a:lstStyle/>
          <a:p>
            <a:pPr rtl="0"/>
            <a:fld id="{3A98EE3D-8CD1-4C3F-BD1C-C98C9596463C}" type="slidenum">
              <a:rPr lang="en-US" smtClean="0"/>
              <a:pPr/>
              <a:t>‹#›</a:t>
            </a:fld>
            <a:endParaRPr lang="en-US" dirty="0"/>
          </a:p>
        </p:txBody>
      </p:sp>
    </p:spTree>
    <p:extLst>
      <p:ext uri="{BB962C8B-B14F-4D97-AF65-F5344CB8AC3E}">
        <p14:creationId xmlns:p14="http://schemas.microsoft.com/office/powerpoint/2010/main" val="3852525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ska slika z napisom">
    <p:spTree>
      <p:nvGrpSpPr>
        <p:cNvPr id="1" name=""/>
        <p:cNvGrpSpPr/>
        <p:nvPr/>
      </p:nvGrpSpPr>
      <p:grpSpPr>
        <a:xfrm>
          <a:off x="0" y="0"/>
          <a:ext cx="0" cy="0"/>
          <a:chOff x="0" y="0"/>
          <a:chExt cx="0" cy="0"/>
        </a:xfrm>
      </p:grpSpPr>
      <p:pic>
        <p:nvPicPr>
          <p:cNvPr id="16" name="Slika 15" descr="Slate-V2-HD-panoPhotoInset.png">
            <a:extLst>
              <a:ext uri="{FF2B5EF4-FFF2-40B4-BE49-F238E27FC236}">
                <a16:creationId xmlns=""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Naslov 1"/>
          <p:cNvSpPr>
            <a:spLocks noGrp="1"/>
          </p:cNvSpPr>
          <p:nvPr>
            <p:ph type="title"/>
          </p:nvPr>
        </p:nvSpPr>
        <p:spPr>
          <a:xfrm>
            <a:off x="913806" y="4565255"/>
            <a:ext cx="10355326" cy="543472"/>
          </a:xfrm>
        </p:spPr>
        <p:txBody>
          <a:bodyPr rtlCol="0" anchor="b">
            <a:normAutofit/>
          </a:bodyPr>
          <a:lstStyle>
            <a:lvl1pPr algn="ctr">
              <a:defRPr sz="2800"/>
            </a:lvl1pPr>
          </a:lstStyle>
          <a:p>
            <a:pPr rtl="0"/>
            <a:r>
              <a:rPr lang="sl-SI"/>
              <a:t>Kliknite, če želite urediti slog naslova matrice</a:t>
            </a:r>
            <a:endParaRPr lang="en-US" dirty="0"/>
          </a:p>
        </p:txBody>
      </p:sp>
      <p:sp>
        <p:nvSpPr>
          <p:cNvPr id="3" name="Označba mesta za sliko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rtlCol="0"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sl-SI"/>
              <a:t>Kliknite ikono, če želite dodati sliko</a:t>
            </a:r>
            <a:endParaRPr lang="en-US" dirty="0"/>
          </a:p>
        </p:txBody>
      </p:sp>
      <p:sp>
        <p:nvSpPr>
          <p:cNvPr id="4" name="Označba mesta za besedilo 3"/>
          <p:cNvSpPr>
            <a:spLocks noGrp="1"/>
          </p:cNvSpPr>
          <p:nvPr>
            <p:ph type="body" sz="half" idx="2"/>
          </p:nvPr>
        </p:nvSpPr>
        <p:spPr>
          <a:xfrm>
            <a:off x="913795" y="5247728"/>
            <a:ext cx="10353762" cy="543472"/>
          </a:xfrm>
        </p:spPr>
        <p:txBody>
          <a:bodyPr rtlCol="0"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l-SI"/>
              <a:t>Kliknite za urejanje slogov besedila matrice</a:t>
            </a:r>
          </a:p>
        </p:txBody>
      </p:sp>
      <p:sp>
        <p:nvSpPr>
          <p:cNvPr id="5" name="Označba mesta za datum 4"/>
          <p:cNvSpPr>
            <a:spLocks noGrp="1"/>
          </p:cNvSpPr>
          <p:nvPr>
            <p:ph type="dt" sz="half" idx="10"/>
          </p:nvPr>
        </p:nvSpPr>
        <p:spPr/>
        <p:txBody>
          <a:bodyPr rtlCol="0"/>
          <a:lstStyle/>
          <a:p>
            <a:pPr rtl="0"/>
            <a:fld id="{4857CFA5-E04B-439F-BCDF-33D03EB7E368}" type="datetime1">
              <a:rPr lang="sl-SI" smtClean="0"/>
              <a:t>23.4.2020</a:t>
            </a:fld>
            <a:endParaRPr lang="en-US" dirty="0"/>
          </a:p>
        </p:txBody>
      </p:sp>
      <p:sp>
        <p:nvSpPr>
          <p:cNvPr id="6" name="Označba mesta za nogo 5"/>
          <p:cNvSpPr>
            <a:spLocks noGrp="1"/>
          </p:cNvSpPr>
          <p:nvPr>
            <p:ph type="ftr" sz="quarter" idx="11"/>
          </p:nvPr>
        </p:nvSpPr>
        <p:spPr/>
        <p:txBody>
          <a:bodyPr rtlCol="0"/>
          <a:lstStyle/>
          <a:p>
            <a:pPr rtl="0"/>
            <a:endParaRPr lang="en-US" dirty="0"/>
          </a:p>
        </p:txBody>
      </p:sp>
      <p:sp>
        <p:nvSpPr>
          <p:cNvPr id="7" name="Označba mesta številke diapozitiva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214665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aslov in napis">
    <p:spTree>
      <p:nvGrpSpPr>
        <p:cNvPr id="1" name=""/>
        <p:cNvGrpSpPr/>
        <p:nvPr/>
      </p:nvGrpSpPr>
      <p:grpSpPr>
        <a:xfrm>
          <a:off x="0" y="0"/>
          <a:ext cx="0" cy="0"/>
          <a:chOff x="0" y="0"/>
          <a:chExt cx="0" cy="0"/>
        </a:xfrm>
      </p:grpSpPr>
      <p:sp>
        <p:nvSpPr>
          <p:cNvPr id="2" name="Naslov 1"/>
          <p:cNvSpPr>
            <a:spLocks noGrp="1"/>
          </p:cNvSpPr>
          <p:nvPr>
            <p:ph type="title"/>
          </p:nvPr>
        </p:nvSpPr>
        <p:spPr>
          <a:xfrm>
            <a:off x="913795" y="608437"/>
            <a:ext cx="10353762" cy="3534344"/>
          </a:xfrm>
        </p:spPr>
        <p:txBody>
          <a:bodyPr rtlCol="0" anchor="ctr">
            <a:normAutofit/>
          </a:bodyPr>
          <a:lstStyle>
            <a:lvl1pPr>
              <a:defRPr sz="4000"/>
            </a:lvl1pPr>
          </a:lstStyle>
          <a:p>
            <a:pPr rtl="0"/>
            <a:r>
              <a:rPr lang="sl-SI"/>
              <a:t>Kliknite, če želite urediti slog naslova matrice</a:t>
            </a:r>
            <a:endParaRPr lang="en-US" dirty="0"/>
          </a:p>
        </p:txBody>
      </p:sp>
      <p:sp>
        <p:nvSpPr>
          <p:cNvPr id="4" name="Označba mesta za besedilo 3"/>
          <p:cNvSpPr>
            <a:spLocks noGrp="1"/>
          </p:cNvSpPr>
          <p:nvPr>
            <p:ph type="body" sz="half" idx="2"/>
          </p:nvPr>
        </p:nvSpPr>
        <p:spPr>
          <a:xfrm>
            <a:off x="913794" y="4295180"/>
            <a:ext cx="10353763" cy="1501826"/>
          </a:xfrm>
        </p:spPr>
        <p:txBody>
          <a:bodyPr rtlCol="0"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l-SI"/>
              <a:t>Kliknite za urejanje slogov besedila matrice</a:t>
            </a:r>
          </a:p>
        </p:txBody>
      </p:sp>
      <p:sp>
        <p:nvSpPr>
          <p:cNvPr id="5" name="Označba mesta za datum 4"/>
          <p:cNvSpPr>
            <a:spLocks noGrp="1"/>
          </p:cNvSpPr>
          <p:nvPr>
            <p:ph type="dt" sz="half" idx="10"/>
          </p:nvPr>
        </p:nvSpPr>
        <p:spPr/>
        <p:txBody>
          <a:bodyPr rtlCol="0"/>
          <a:lstStyle/>
          <a:p>
            <a:pPr rtl="0"/>
            <a:fld id="{E5B4508D-01C9-44BA-AD7C-84C3FC6FC96B}" type="datetime1">
              <a:rPr lang="sl-SI" smtClean="0"/>
              <a:t>23.4.2020</a:t>
            </a:fld>
            <a:endParaRPr lang="en-US" dirty="0"/>
          </a:p>
        </p:txBody>
      </p:sp>
      <p:sp>
        <p:nvSpPr>
          <p:cNvPr id="6" name="Označba mesta za nogo 5"/>
          <p:cNvSpPr>
            <a:spLocks noGrp="1"/>
          </p:cNvSpPr>
          <p:nvPr>
            <p:ph type="ftr" sz="quarter" idx="11"/>
          </p:nvPr>
        </p:nvSpPr>
        <p:spPr/>
        <p:txBody>
          <a:bodyPr rtlCol="0"/>
          <a:lstStyle/>
          <a:p>
            <a:pPr rtl="0"/>
            <a:endParaRPr lang="en-US" dirty="0"/>
          </a:p>
        </p:txBody>
      </p:sp>
      <p:sp>
        <p:nvSpPr>
          <p:cNvPr id="7" name="Označba mesta številke diapozitiva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581205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z napisom">
    <p:spTree>
      <p:nvGrpSpPr>
        <p:cNvPr id="1" name=""/>
        <p:cNvGrpSpPr/>
        <p:nvPr/>
      </p:nvGrpSpPr>
      <p:grpSpPr>
        <a:xfrm>
          <a:off x="0" y="0"/>
          <a:ext cx="0" cy="0"/>
          <a:chOff x="0" y="0"/>
          <a:chExt cx="0" cy="0"/>
        </a:xfrm>
      </p:grpSpPr>
      <p:sp>
        <p:nvSpPr>
          <p:cNvPr id="2" name="Naslov 1"/>
          <p:cNvSpPr>
            <a:spLocks noGrp="1"/>
          </p:cNvSpPr>
          <p:nvPr>
            <p:ph type="title"/>
          </p:nvPr>
        </p:nvSpPr>
        <p:spPr>
          <a:xfrm>
            <a:off x="1446212" y="609600"/>
            <a:ext cx="9302752" cy="2992904"/>
          </a:xfrm>
        </p:spPr>
        <p:txBody>
          <a:bodyPr rtlCol="0" anchor="ctr">
            <a:normAutofit/>
          </a:bodyPr>
          <a:lstStyle>
            <a:lvl1pPr>
              <a:defRPr sz="3600"/>
            </a:lvl1pPr>
          </a:lstStyle>
          <a:p>
            <a:pPr rtl="0"/>
            <a:r>
              <a:rPr lang="sl-SI"/>
              <a:t>Kliknite, če želite urediti slog naslova matrice</a:t>
            </a:r>
            <a:endParaRPr lang="en-US" dirty="0"/>
          </a:p>
        </p:txBody>
      </p:sp>
      <p:sp>
        <p:nvSpPr>
          <p:cNvPr id="12" name="Označba mesta za besedilo 3"/>
          <p:cNvSpPr>
            <a:spLocks noGrp="1"/>
          </p:cNvSpPr>
          <p:nvPr>
            <p:ph type="body" sz="half" idx="13"/>
          </p:nvPr>
        </p:nvSpPr>
        <p:spPr>
          <a:xfrm>
            <a:off x="1720644" y="3610032"/>
            <a:ext cx="8752299" cy="532749"/>
          </a:xfrm>
        </p:spPr>
        <p:txBody>
          <a:bodyPr rtlCol="0"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l-SI"/>
              <a:t>Kliknite za urejanje slogov besedila matrice</a:t>
            </a:r>
          </a:p>
        </p:txBody>
      </p:sp>
      <p:sp>
        <p:nvSpPr>
          <p:cNvPr id="4" name="Označba mesta za besedilo 3"/>
          <p:cNvSpPr>
            <a:spLocks noGrp="1"/>
          </p:cNvSpPr>
          <p:nvPr>
            <p:ph type="body" sz="half" idx="2"/>
          </p:nvPr>
        </p:nvSpPr>
        <p:spPr>
          <a:xfrm>
            <a:off x="913794" y="4304353"/>
            <a:ext cx="10353763" cy="1489496"/>
          </a:xfrm>
        </p:spPr>
        <p:txBody>
          <a:bodyPr rtlCol="0"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l-SI"/>
              <a:t>Kliknite za urejanje slogov besedila matrice</a:t>
            </a:r>
          </a:p>
        </p:txBody>
      </p:sp>
      <p:sp>
        <p:nvSpPr>
          <p:cNvPr id="5" name="Označba mesta za datum 4"/>
          <p:cNvSpPr>
            <a:spLocks noGrp="1"/>
          </p:cNvSpPr>
          <p:nvPr>
            <p:ph type="dt" sz="half" idx="10"/>
          </p:nvPr>
        </p:nvSpPr>
        <p:spPr/>
        <p:txBody>
          <a:bodyPr rtlCol="0"/>
          <a:lstStyle/>
          <a:p>
            <a:pPr rtl="0"/>
            <a:fld id="{33A1E7B9-4090-4FB3-9394-F8B9E14CC863}" type="datetime1">
              <a:rPr lang="sl-SI" smtClean="0"/>
              <a:t>23.4.2020</a:t>
            </a:fld>
            <a:endParaRPr lang="en-US" dirty="0"/>
          </a:p>
        </p:txBody>
      </p:sp>
      <p:sp>
        <p:nvSpPr>
          <p:cNvPr id="6" name="Označba mesta za nogo 5"/>
          <p:cNvSpPr>
            <a:spLocks noGrp="1"/>
          </p:cNvSpPr>
          <p:nvPr>
            <p:ph type="ftr" sz="quarter" idx="11"/>
          </p:nvPr>
        </p:nvSpPr>
        <p:spPr/>
        <p:txBody>
          <a:bodyPr rtlCol="0"/>
          <a:lstStyle/>
          <a:p>
            <a:pPr rtl="0"/>
            <a:endParaRPr lang="en-US" dirty="0"/>
          </a:p>
        </p:txBody>
      </p:sp>
      <p:sp>
        <p:nvSpPr>
          <p:cNvPr id="7" name="Označba mesta številke diapozitiva 6"/>
          <p:cNvSpPr>
            <a:spLocks noGrp="1"/>
          </p:cNvSpPr>
          <p:nvPr>
            <p:ph type="sldNum" sz="quarter" idx="12"/>
          </p:nvPr>
        </p:nvSpPr>
        <p:spPr/>
        <p:txBody>
          <a:bodyPr rtlCol="0"/>
          <a:lstStyle/>
          <a:p>
            <a:pPr rtl="0"/>
            <a:fld id="{3A98EE3D-8CD1-4C3F-BD1C-C98C9596463C}" type="slidenum">
              <a:rPr lang="en-US" smtClean="0"/>
              <a:t>‹#›</a:t>
            </a:fld>
            <a:endParaRPr lang="en-US" dirty="0"/>
          </a:p>
        </p:txBody>
      </p:sp>
      <p:sp>
        <p:nvSpPr>
          <p:cNvPr id="11" name="Polje_z_besedilom 10">
            <a:extLst>
              <a:ext uri="{FF2B5EF4-FFF2-40B4-BE49-F238E27FC236}">
                <a16:creationId xmlns=""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sl" sz="8000">
                <a:solidFill>
                  <a:schemeClr val="tx1"/>
                </a:solidFill>
                <a:effectLst/>
              </a:rPr>
              <a:t>»</a:t>
            </a:r>
          </a:p>
        </p:txBody>
      </p:sp>
      <p:sp>
        <p:nvSpPr>
          <p:cNvPr id="13" name="Polje_z_besedilom 12">
            <a:extLst>
              <a:ext uri="{FF2B5EF4-FFF2-40B4-BE49-F238E27FC236}">
                <a16:creationId xmlns=""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sl" sz="8000">
                <a:solidFill>
                  <a:schemeClr val="tx1"/>
                </a:solidFill>
                <a:effectLst/>
              </a:rPr>
              <a:t>«</a:t>
            </a:r>
          </a:p>
        </p:txBody>
      </p:sp>
    </p:spTree>
    <p:extLst>
      <p:ext uri="{BB962C8B-B14F-4D97-AF65-F5344CB8AC3E}">
        <p14:creationId xmlns:p14="http://schemas.microsoft.com/office/powerpoint/2010/main" val="1480594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ica z imenom">
    <p:spTree>
      <p:nvGrpSpPr>
        <p:cNvPr id="1" name=""/>
        <p:cNvGrpSpPr/>
        <p:nvPr/>
      </p:nvGrpSpPr>
      <p:grpSpPr>
        <a:xfrm>
          <a:off x="0" y="0"/>
          <a:ext cx="0" cy="0"/>
          <a:chOff x="0" y="0"/>
          <a:chExt cx="0" cy="0"/>
        </a:xfrm>
      </p:grpSpPr>
      <p:sp>
        <p:nvSpPr>
          <p:cNvPr id="2" name="Naslov 1"/>
          <p:cNvSpPr>
            <a:spLocks noGrp="1"/>
          </p:cNvSpPr>
          <p:nvPr>
            <p:ph type="title"/>
          </p:nvPr>
        </p:nvSpPr>
        <p:spPr>
          <a:xfrm>
            <a:off x="913794" y="2126942"/>
            <a:ext cx="10353763" cy="2511835"/>
          </a:xfrm>
        </p:spPr>
        <p:txBody>
          <a:bodyPr rtlCol="0" anchor="b"/>
          <a:lstStyle>
            <a:lvl1pPr>
              <a:defRPr sz="3200"/>
            </a:lvl1pPr>
          </a:lstStyle>
          <a:p>
            <a:pPr rtl="0"/>
            <a:r>
              <a:rPr lang="sl-SI"/>
              <a:t>Kliknite, če želite urediti slog naslova matrice</a:t>
            </a:r>
            <a:endParaRPr lang="en-US" dirty="0"/>
          </a:p>
        </p:txBody>
      </p:sp>
      <p:sp>
        <p:nvSpPr>
          <p:cNvPr id="4" name="Označba mesta za besedilo 3"/>
          <p:cNvSpPr>
            <a:spLocks noGrp="1"/>
          </p:cNvSpPr>
          <p:nvPr>
            <p:ph type="body" sz="half" idx="2"/>
          </p:nvPr>
        </p:nvSpPr>
        <p:spPr>
          <a:xfrm>
            <a:off x="913784" y="4650556"/>
            <a:ext cx="10352199" cy="1140644"/>
          </a:xfrm>
        </p:spPr>
        <p:txBody>
          <a:bodyPr rtlCol="0"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l-SI"/>
              <a:t>Kliknite za urejanje slogov besedila matrice</a:t>
            </a:r>
          </a:p>
        </p:txBody>
      </p:sp>
      <p:sp>
        <p:nvSpPr>
          <p:cNvPr id="5" name="Označba mesta za datum 4"/>
          <p:cNvSpPr>
            <a:spLocks noGrp="1"/>
          </p:cNvSpPr>
          <p:nvPr>
            <p:ph type="dt" sz="half" idx="10"/>
          </p:nvPr>
        </p:nvSpPr>
        <p:spPr/>
        <p:txBody>
          <a:bodyPr rtlCol="0"/>
          <a:lstStyle/>
          <a:p>
            <a:pPr rtl="0"/>
            <a:fld id="{01CD4C71-BF86-444F-9F9D-B1E6110B1896}" type="datetime1">
              <a:rPr lang="sl-SI" smtClean="0"/>
              <a:t>23.4.2020</a:t>
            </a:fld>
            <a:endParaRPr lang="en-US" dirty="0"/>
          </a:p>
        </p:txBody>
      </p:sp>
      <p:sp>
        <p:nvSpPr>
          <p:cNvPr id="6" name="Označba mesta za nogo 5"/>
          <p:cNvSpPr>
            <a:spLocks noGrp="1"/>
          </p:cNvSpPr>
          <p:nvPr>
            <p:ph type="ftr" sz="quarter" idx="11"/>
          </p:nvPr>
        </p:nvSpPr>
        <p:spPr/>
        <p:txBody>
          <a:bodyPr rtlCol="0"/>
          <a:lstStyle/>
          <a:p>
            <a:pPr rtl="0"/>
            <a:endParaRPr lang="en-US" dirty="0"/>
          </a:p>
        </p:txBody>
      </p:sp>
      <p:sp>
        <p:nvSpPr>
          <p:cNvPr id="7" name="Označba mesta številke diapozitiva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158836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tolpci">
    <p:spTree>
      <p:nvGrpSpPr>
        <p:cNvPr id="1" name=""/>
        <p:cNvGrpSpPr/>
        <p:nvPr/>
      </p:nvGrpSpPr>
      <p:grpSpPr>
        <a:xfrm>
          <a:off x="0" y="0"/>
          <a:ext cx="0" cy="0"/>
          <a:chOff x="0" y="0"/>
          <a:chExt cx="0" cy="0"/>
        </a:xfrm>
      </p:grpSpPr>
      <p:sp>
        <p:nvSpPr>
          <p:cNvPr id="15" name="Naslov 1"/>
          <p:cNvSpPr>
            <a:spLocks noGrp="1"/>
          </p:cNvSpPr>
          <p:nvPr>
            <p:ph type="title"/>
          </p:nvPr>
        </p:nvSpPr>
        <p:spPr>
          <a:xfrm>
            <a:off x="913795" y="609600"/>
            <a:ext cx="10353762" cy="970450"/>
          </a:xfrm>
        </p:spPr>
        <p:txBody>
          <a:bodyPr rtlCol="0"/>
          <a:lstStyle/>
          <a:p>
            <a:pPr rtl="0"/>
            <a:r>
              <a:rPr lang="sl-SI"/>
              <a:t>Kliknite, če želite urediti slog naslova matrice</a:t>
            </a:r>
            <a:endParaRPr lang="en-US" dirty="0"/>
          </a:p>
        </p:txBody>
      </p:sp>
      <p:sp>
        <p:nvSpPr>
          <p:cNvPr id="7" name="Označba mesta za besedilo 2"/>
          <p:cNvSpPr>
            <a:spLocks noGrp="1"/>
          </p:cNvSpPr>
          <p:nvPr>
            <p:ph type="body" idx="1"/>
          </p:nvPr>
        </p:nvSpPr>
        <p:spPr>
          <a:xfrm>
            <a:off x="913795" y="1885950"/>
            <a:ext cx="3300984" cy="764782"/>
          </a:xfrm>
        </p:spPr>
        <p:txBody>
          <a:bodyPr rtlCol="0"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l-SI"/>
              <a:t>Kliknite za urejanje slogov besedila matrice</a:t>
            </a:r>
          </a:p>
        </p:txBody>
      </p:sp>
      <p:sp>
        <p:nvSpPr>
          <p:cNvPr id="8" name="Označba mesta za besedilo 3"/>
          <p:cNvSpPr>
            <a:spLocks noGrp="1"/>
          </p:cNvSpPr>
          <p:nvPr>
            <p:ph type="body" sz="half" idx="15"/>
          </p:nvPr>
        </p:nvSpPr>
        <p:spPr>
          <a:xfrm>
            <a:off x="913795" y="2768112"/>
            <a:ext cx="3300984" cy="302308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sl-SI"/>
              <a:t>Kliknite za urejanje slogov besedila matrice</a:t>
            </a:r>
          </a:p>
        </p:txBody>
      </p:sp>
      <p:sp>
        <p:nvSpPr>
          <p:cNvPr id="9" name="Označba mesta za besedilo 4"/>
          <p:cNvSpPr>
            <a:spLocks noGrp="1"/>
          </p:cNvSpPr>
          <p:nvPr>
            <p:ph type="body" sz="quarter" idx="3"/>
          </p:nvPr>
        </p:nvSpPr>
        <p:spPr>
          <a:xfrm>
            <a:off x="4446711" y="1885949"/>
            <a:ext cx="3300984" cy="764783"/>
          </a:xfrm>
        </p:spPr>
        <p:txBody>
          <a:bodyPr rtlCol="0"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l-SI"/>
              <a:t>Kliknite za urejanje slogov besedila matrice</a:t>
            </a:r>
          </a:p>
        </p:txBody>
      </p:sp>
      <p:sp>
        <p:nvSpPr>
          <p:cNvPr id="10" name="Označba mesta za besedilo 3"/>
          <p:cNvSpPr>
            <a:spLocks noGrp="1"/>
          </p:cNvSpPr>
          <p:nvPr>
            <p:ph type="body" sz="half" idx="16"/>
          </p:nvPr>
        </p:nvSpPr>
        <p:spPr>
          <a:xfrm>
            <a:off x="4441435" y="2768112"/>
            <a:ext cx="3300984" cy="302308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sl-SI"/>
              <a:t>Kliknite za urejanje slogov besedila matrice</a:t>
            </a:r>
          </a:p>
        </p:txBody>
      </p:sp>
      <p:sp>
        <p:nvSpPr>
          <p:cNvPr id="11" name="Označba mesta za besedilo 4"/>
          <p:cNvSpPr>
            <a:spLocks noGrp="1"/>
          </p:cNvSpPr>
          <p:nvPr>
            <p:ph type="body" sz="quarter" idx="13"/>
          </p:nvPr>
        </p:nvSpPr>
        <p:spPr>
          <a:xfrm>
            <a:off x="7966572" y="1885950"/>
            <a:ext cx="3300984" cy="764782"/>
          </a:xfrm>
        </p:spPr>
        <p:txBody>
          <a:bodyPr rtlCol="0"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l-SI"/>
              <a:t>Kliknite za urejanje slogov besedila matrice</a:t>
            </a:r>
          </a:p>
        </p:txBody>
      </p:sp>
      <p:sp>
        <p:nvSpPr>
          <p:cNvPr id="12" name="Označba mesta za besedilo 3"/>
          <p:cNvSpPr>
            <a:spLocks noGrp="1"/>
          </p:cNvSpPr>
          <p:nvPr>
            <p:ph type="body" sz="half" idx="17"/>
          </p:nvPr>
        </p:nvSpPr>
        <p:spPr>
          <a:xfrm>
            <a:off x="7966572" y="2768110"/>
            <a:ext cx="3300984" cy="3023089"/>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sl-SI"/>
              <a:t>Kliknite za urejanje slogov besedila matrice</a:t>
            </a:r>
          </a:p>
        </p:txBody>
      </p:sp>
      <p:sp>
        <p:nvSpPr>
          <p:cNvPr id="3" name="Označba mesta za datum 2"/>
          <p:cNvSpPr>
            <a:spLocks noGrp="1"/>
          </p:cNvSpPr>
          <p:nvPr>
            <p:ph type="dt" sz="half" idx="10"/>
          </p:nvPr>
        </p:nvSpPr>
        <p:spPr/>
        <p:txBody>
          <a:bodyPr rtlCol="0"/>
          <a:lstStyle/>
          <a:p>
            <a:pPr rtl="0"/>
            <a:fld id="{668DEEF9-746F-4E6D-AEC1-DF569D9451B7}" type="datetime1">
              <a:rPr lang="sl-SI" smtClean="0"/>
              <a:t>23.4.2020</a:t>
            </a:fld>
            <a:endParaRPr lang="en-US" dirty="0"/>
          </a:p>
        </p:txBody>
      </p:sp>
      <p:sp>
        <p:nvSpPr>
          <p:cNvPr id="4" name="Označba mesta za nogo 3"/>
          <p:cNvSpPr>
            <a:spLocks noGrp="1"/>
          </p:cNvSpPr>
          <p:nvPr>
            <p:ph type="ftr" sz="quarter" idx="11"/>
          </p:nvPr>
        </p:nvSpPr>
        <p:spPr/>
        <p:txBody>
          <a:bodyPr rtlCol="0"/>
          <a:lstStyle/>
          <a:p>
            <a:pPr rtl="0"/>
            <a:endParaRPr lang="en-US" dirty="0"/>
          </a:p>
        </p:txBody>
      </p:sp>
      <p:sp>
        <p:nvSpPr>
          <p:cNvPr id="5" name="Označba mesta številke diapozitiva 4"/>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387406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tolpec za sliko">
    <p:spTree>
      <p:nvGrpSpPr>
        <p:cNvPr id="1" name=""/>
        <p:cNvGrpSpPr/>
        <p:nvPr/>
      </p:nvGrpSpPr>
      <p:grpSpPr>
        <a:xfrm>
          <a:off x="0" y="0"/>
          <a:ext cx="0" cy="0"/>
          <a:chOff x="0" y="0"/>
          <a:chExt cx="0" cy="0"/>
        </a:xfrm>
      </p:grpSpPr>
      <p:pic>
        <p:nvPicPr>
          <p:cNvPr id="2" name="Slika 1" descr="Slate-V2-HD-3colPhotoInset.png">
            <a:extLst>
              <a:ext uri="{FF2B5EF4-FFF2-40B4-BE49-F238E27FC236}">
                <a16:creationId xmlns=""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Slika 35" descr="Slate-V2-HD-3colPhotoInset.png">
            <a:extLst>
              <a:ext uri="{FF2B5EF4-FFF2-40B4-BE49-F238E27FC236}">
                <a16:creationId xmlns=""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Slika 36" descr="Slate-V2-HD-3colPhotoInset.png">
            <a:extLst>
              <a:ext uri="{FF2B5EF4-FFF2-40B4-BE49-F238E27FC236}">
                <a16:creationId xmlns=""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Naslov 1"/>
          <p:cNvSpPr>
            <a:spLocks noGrp="1"/>
          </p:cNvSpPr>
          <p:nvPr>
            <p:ph type="title"/>
          </p:nvPr>
        </p:nvSpPr>
        <p:spPr>
          <a:xfrm>
            <a:off x="913794" y="609600"/>
            <a:ext cx="10353763" cy="970450"/>
          </a:xfrm>
        </p:spPr>
        <p:txBody>
          <a:bodyPr rtlCol="0"/>
          <a:lstStyle/>
          <a:p>
            <a:pPr rtl="0"/>
            <a:r>
              <a:rPr lang="sl-SI"/>
              <a:t>Kliknite, če želite urediti slog naslova matrice</a:t>
            </a:r>
            <a:endParaRPr lang="en-US" dirty="0"/>
          </a:p>
        </p:txBody>
      </p:sp>
      <p:sp>
        <p:nvSpPr>
          <p:cNvPr id="19" name="Označba mesta za besedilo 2"/>
          <p:cNvSpPr>
            <a:spLocks noGrp="1"/>
          </p:cNvSpPr>
          <p:nvPr>
            <p:ph type="body" idx="1"/>
          </p:nvPr>
        </p:nvSpPr>
        <p:spPr>
          <a:xfrm>
            <a:off x="913795"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l-SI"/>
              <a:t>Kliknite za urejanje slogov besedila matrice</a:t>
            </a:r>
          </a:p>
        </p:txBody>
      </p:sp>
      <p:sp>
        <p:nvSpPr>
          <p:cNvPr id="20" name="Označba mesta za sliko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sl-SI"/>
              <a:t>Kliknite ikono, če želite dodati sliko</a:t>
            </a:r>
            <a:endParaRPr lang="en-US" dirty="0"/>
          </a:p>
        </p:txBody>
      </p:sp>
      <p:sp>
        <p:nvSpPr>
          <p:cNvPr id="21" name="Označba mesta za besedilo 3"/>
          <p:cNvSpPr>
            <a:spLocks noGrp="1"/>
          </p:cNvSpPr>
          <p:nvPr>
            <p:ph type="body" sz="half" idx="18"/>
          </p:nvPr>
        </p:nvSpPr>
        <p:spPr>
          <a:xfrm>
            <a:off x="913795" y="4572443"/>
            <a:ext cx="3300984" cy="121875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sl-SI"/>
              <a:t>Kliknite za urejanje slogov besedila matrice</a:t>
            </a:r>
          </a:p>
        </p:txBody>
      </p:sp>
      <p:sp>
        <p:nvSpPr>
          <p:cNvPr id="22" name="Označba mesta za besedilo 4"/>
          <p:cNvSpPr>
            <a:spLocks noGrp="1"/>
          </p:cNvSpPr>
          <p:nvPr>
            <p:ph type="body" sz="quarter" idx="3"/>
          </p:nvPr>
        </p:nvSpPr>
        <p:spPr>
          <a:xfrm>
            <a:off x="4442788"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l-SI"/>
              <a:t>Kliknite za urejanje slogov besedila matrice</a:t>
            </a:r>
          </a:p>
        </p:txBody>
      </p:sp>
      <p:sp>
        <p:nvSpPr>
          <p:cNvPr id="23" name="Označba mesta za sliko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sl-SI"/>
              <a:t>Kliknite ikono, če želite dodati sliko</a:t>
            </a:r>
            <a:endParaRPr lang="en-US" dirty="0"/>
          </a:p>
        </p:txBody>
      </p:sp>
      <p:sp>
        <p:nvSpPr>
          <p:cNvPr id="24" name="Označba mesta za besedilo 3"/>
          <p:cNvSpPr>
            <a:spLocks noGrp="1"/>
          </p:cNvSpPr>
          <p:nvPr>
            <p:ph type="body" sz="half" idx="19"/>
          </p:nvPr>
        </p:nvSpPr>
        <p:spPr>
          <a:xfrm>
            <a:off x="4441435" y="4572442"/>
            <a:ext cx="3300984" cy="121875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sl-SI"/>
              <a:t>Kliknite za urejanje slogov besedila matrice</a:t>
            </a:r>
          </a:p>
        </p:txBody>
      </p:sp>
      <p:sp>
        <p:nvSpPr>
          <p:cNvPr id="25" name="Označba mesta za besedilo 4"/>
          <p:cNvSpPr>
            <a:spLocks noGrp="1"/>
          </p:cNvSpPr>
          <p:nvPr>
            <p:ph type="body" sz="quarter" idx="13"/>
          </p:nvPr>
        </p:nvSpPr>
        <p:spPr>
          <a:xfrm>
            <a:off x="7966697"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l-SI"/>
              <a:t>Kliknite za urejanje slogov besedila matrice</a:t>
            </a:r>
          </a:p>
        </p:txBody>
      </p:sp>
      <p:sp>
        <p:nvSpPr>
          <p:cNvPr id="26" name="Označba mesta za sliko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sl-SI"/>
              <a:t>Kliknite ikono, če želite dodati sliko</a:t>
            </a:r>
            <a:endParaRPr lang="en-US" dirty="0"/>
          </a:p>
        </p:txBody>
      </p:sp>
      <p:sp>
        <p:nvSpPr>
          <p:cNvPr id="27" name="Označba mesta za besedilo 3"/>
          <p:cNvSpPr>
            <a:spLocks noGrp="1"/>
          </p:cNvSpPr>
          <p:nvPr>
            <p:ph type="body" sz="half" idx="20"/>
          </p:nvPr>
        </p:nvSpPr>
        <p:spPr>
          <a:xfrm>
            <a:off x="7966572" y="4572442"/>
            <a:ext cx="3300984" cy="121875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sl-SI"/>
              <a:t>Kliknite za urejanje slogov besedila matrice</a:t>
            </a:r>
          </a:p>
        </p:txBody>
      </p:sp>
      <p:sp>
        <p:nvSpPr>
          <p:cNvPr id="3" name="Označba mesta za datum 2"/>
          <p:cNvSpPr>
            <a:spLocks noGrp="1"/>
          </p:cNvSpPr>
          <p:nvPr>
            <p:ph type="dt" sz="half" idx="10"/>
          </p:nvPr>
        </p:nvSpPr>
        <p:spPr/>
        <p:txBody>
          <a:bodyPr rtlCol="0"/>
          <a:lstStyle/>
          <a:p>
            <a:pPr rtl="0"/>
            <a:fld id="{3D37A1D3-A655-44E4-AC4B-642D72AE7B70}" type="datetime1">
              <a:rPr lang="sl-SI" smtClean="0"/>
              <a:t>23.4.2020</a:t>
            </a:fld>
            <a:endParaRPr lang="en-US" dirty="0"/>
          </a:p>
        </p:txBody>
      </p:sp>
      <p:sp>
        <p:nvSpPr>
          <p:cNvPr id="4" name="Označba mesta za nogo 3"/>
          <p:cNvSpPr>
            <a:spLocks noGrp="1"/>
          </p:cNvSpPr>
          <p:nvPr>
            <p:ph type="ftr" sz="quarter" idx="11"/>
          </p:nvPr>
        </p:nvSpPr>
        <p:spPr/>
        <p:txBody>
          <a:bodyPr rtlCol="0"/>
          <a:lstStyle/>
          <a:p>
            <a:pPr rtl="0"/>
            <a:endParaRPr lang="en-US" dirty="0"/>
          </a:p>
        </p:txBody>
      </p:sp>
      <p:sp>
        <p:nvSpPr>
          <p:cNvPr id="5" name="Označba mesta številke diapozitiva 4"/>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462302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sl-SI"/>
              <a:t>Kliknite, če želite urediti slog naslova matrice</a:t>
            </a:r>
            <a:endParaRPr lang="en-US" dirty="0"/>
          </a:p>
        </p:txBody>
      </p:sp>
      <p:sp>
        <p:nvSpPr>
          <p:cNvPr id="3" name="Označba mesta za navpično besedilo 2"/>
          <p:cNvSpPr>
            <a:spLocks noGrp="1"/>
          </p:cNvSpPr>
          <p:nvPr>
            <p:ph type="body" orient="vert" idx="1"/>
          </p:nvPr>
        </p:nvSpPr>
        <p:spPr/>
        <p:txBody>
          <a:bodyPr vert="eaVert" rtlCol="0" anchor="t"/>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endParaRPr lang="en-US" dirty="0"/>
          </a:p>
        </p:txBody>
      </p:sp>
      <p:sp>
        <p:nvSpPr>
          <p:cNvPr id="4" name="Označba mesta za datum 3"/>
          <p:cNvSpPr>
            <a:spLocks noGrp="1"/>
          </p:cNvSpPr>
          <p:nvPr>
            <p:ph type="dt" sz="half" idx="10"/>
          </p:nvPr>
        </p:nvSpPr>
        <p:spPr/>
        <p:txBody>
          <a:bodyPr rtlCol="0"/>
          <a:lstStyle/>
          <a:p>
            <a:pPr rtl="0"/>
            <a:fld id="{1C293BAE-664C-448F-9B3B-697EEBA21375}" type="datetime1">
              <a:rPr lang="sl-SI" smtClean="0"/>
              <a:t>23.4.2020</a:t>
            </a:fld>
            <a:endParaRPr lang="en-US" dirty="0"/>
          </a:p>
        </p:txBody>
      </p:sp>
      <p:sp>
        <p:nvSpPr>
          <p:cNvPr id="5" name="Označba mesta za nogo 4"/>
          <p:cNvSpPr>
            <a:spLocks noGrp="1"/>
          </p:cNvSpPr>
          <p:nvPr>
            <p:ph type="ftr" sz="quarter" idx="11"/>
          </p:nvPr>
        </p:nvSpPr>
        <p:spPr/>
        <p:txBody>
          <a:bodyPr rtlCol="0"/>
          <a:lstStyle/>
          <a:p>
            <a:pPr rtl="0"/>
            <a:endParaRPr lang="en-US" dirty="0"/>
          </a:p>
        </p:txBody>
      </p:sp>
      <p:sp>
        <p:nvSpPr>
          <p:cNvPr id="6" name="Označba mesta številke diapozitiva 5"/>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094158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Navpičen naslov in besedilo">
    <p:spTree>
      <p:nvGrpSpPr>
        <p:cNvPr id="1" name=""/>
        <p:cNvGrpSpPr/>
        <p:nvPr/>
      </p:nvGrpSpPr>
      <p:grpSpPr>
        <a:xfrm>
          <a:off x="0" y="0"/>
          <a:ext cx="0" cy="0"/>
          <a:chOff x="0" y="0"/>
          <a:chExt cx="0" cy="0"/>
        </a:xfrm>
      </p:grpSpPr>
      <p:sp>
        <p:nvSpPr>
          <p:cNvPr id="2" name="Navpičen naslov 1"/>
          <p:cNvSpPr>
            <a:spLocks noGrp="1"/>
          </p:cNvSpPr>
          <p:nvPr>
            <p:ph type="title" orient="vert"/>
          </p:nvPr>
        </p:nvSpPr>
        <p:spPr>
          <a:xfrm>
            <a:off x="8983068" y="609599"/>
            <a:ext cx="2284487" cy="5181601"/>
          </a:xfrm>
        </p:spPr>
        <p:txBody>
          <a:bodyPr vert="eaVert" rtlCol="0"/>
          <a:lstStyle>
            <a:lvl1pPr algn="l">
              <a:defRPr/>
            </a:lvl1pPr>
          </a:lstStyle>
          <a:p>
            <a:pPr rtl="0"/>
            <a:r>
              <a:rPr lang="sl-SI"/>
              <a:t>Kliknite, če želite urediti slog naslova matrice</a:t>
            </a:r>
            <a:endParaRPr lang="en-US" dirty="0"/>
          </a:p>
        </p:txBody>
      </p:sp>
      <p:sp>
        <p:nvSpPr>
          <p:cNvPr id="3" name="Označba mesta za navpično besedilo 2"/>
          <p:cNvSpPr>
            <a:spLocks noGrp="1"/>
          </p:cNvSpPr>
          <p:nvPr>
            <p:ph type="body" orient="vert" idx="1"/>
          </p:nvPr>
        </p:nvSpPr>
        <p:spPr>
          <a:xfrm>
            <a:off x="913796" y="609599"/>
            <a:ext cx="7916872" cy="5181601"/>
          </a:xfrm>
        </p:spPr>
        <p:txBody>
          <a:bodyPr vert="eaVert" rtlCol="0" anchor="t"/>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endParaRPr lang="en-US" dirty="0"/>
          </a:p>
        </p:txBody>
      </p:sp>
      <p:sp>
        <p:nvSpPr>
          <p:cNvPr id="4" name="Označba mesta za datum 3"/>
          <p:cNvSpPr>
            <a:spLocks noGrp="1"/>
          </p:cNvSpPr>
          <p:nvPr>
            <p:ph type="dt" sz="half" idx="10"/>
          </p:nvPr>
        </p:nvSpPr>
        <p:spPr/>
        <p:txBody>
          <a:bodyPr rtlCol="0"/>
          <a:lstStyle/>
          <a:p>
            <a:pPr rtl="0"/>
            <a:fld id="{52E1543D-7E6B-410B-A4EE-03B3D85A98A5}" type="datetime1">
              <a:rPr lang="sl-SI" smtClean="0"/>
              <a:t>23.4.2020</a:t>
            </a:fld>
            <a:endParaRPr lang="en-US" dirty="0"/>
          </a:p>
        </p:txBody>
      </p:sp>
      <p:sp>
        <p:nvSpPr>
          <p:cNvPr id="5" name="Označba mesta za nogo 4"/>
          <p:cNvSpPr>
            <a:spLocks noGrp="1"/>
          </p:cNvSpPr>
          <p:nvPr>
            <p:ph type="ftr" sz="quarter" idx="11"/>
          </p:nvPr>
        </p:nvSpPr>
        <p:spPr/>
        <p:txBody>
          <a:bodyPr rtlCol="0"/>
          <a:lstStyle/>
          <a:p>
            <a:pPr rtl="0"/>
            <a:endParaRPr lang="en-US" dirty="0"/>
          </a:p>
        </p:txBody>
      </p:sp>
      <p:sp>
        <p:nvSpPr>
          <p:cNvPr id="6" name="Označba mesta številke diapozitiva 5"/>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534527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sl-SI"/>
              <a:t>Kliknite, če želite urediti slog naslova matrice</a:t>
            </a:r>
            <a:endParaRPr lang="en-US" dirty="0"/>
          </a:p>
        </p:txBody>
      </p:sp>
      <p:sp>
        <p:nvSpPr>
          <p:cNvPr id="3" name="Označba mesta za vsebino 2"/>
          <p:cNvSpPr>
            <a:spLocks noGrp="1"/>
          </p:cNvSpPr>
          <p:nvPr>
            <p:ph idx="1"/>
          </p:nvPr>
        </p:nvSpPr>
        <p:spPr/>
        <p:txBody>
          <a:bodyPr rtlCol="0"/>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endParaRPr lang="en-US" dirty="0"/>
          </a:p>
        </p:txBody>
      </p:sp>
      <p:sp>
        <p:nvSpPr>
          <p:cNvPr id="4" name="Označba mesta za datum 3"/>
          <p:cNvSpPr>
            <a:spLocks noGrp="1"/>
          </p:cNvSpPr>
          <p:nvPr>
            <p:ph type="dt" sz="half" idx="10"/>
          </p:nvPr>
        </p:nvSpPr>
        <p:spPr/>
        <p:txBody>
          <a:bodyPr rtlCol="0"/>
          <a:lstStyle/>
          <a:p>
            <a:pPr rtl="0"/>
            <a:fld id="{A40C91F9-77BE-4894-9B0B-91CC0EF1D010}" type="datetime1">
              <a:rPr lang="sl-SI" smtClean="0"/>
              <a:t>23.4.2020</a:t>
            </a:fld>
            <a:endParaRPr lang="en-US" dirty="0"/>
          </a:p>
        </p:txBody>
      </p:sp>
      <p:sp>
        <p:nvSpPr>
          <p:cNvPr id="5" name="Označba mesta za nogo 4"/>
          <p:cNvSpPr>
            <a:spLocks noGrp="1"/>
          </p:cNvSpPr>
          <p:nvPr>
            <p:ph type="ftr" sz="quarter" idx="11"/>
          </p:nvPr>
        </p:nvSpPr>
        <p:spPr/>
        <p:txBody>
          <a:bodyPr rtlCol="0"/>
          <a:lstStyle/>
          <a:p>
            <a:pPr rtl="0"/>
            <a:endParaRPr lang="en-US" dirty="0"/>
          </a:p>
        </p:txBody>
      </p:sp>
      <p:sp>
        <p:nvSpPr>
          <p:cNvPr id="6" name="Označba mesta številke diapozitiva 5"/>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785865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295401" y="1761067"/>
            <a:ext cx="9590550" cy="1828813"/>
          </a:xfrm>
        </p:spPr>
        <p:txBody>
          <a:bodyPr rtlCol="0" anchor="b"/>
          <a:lstStyle>
            <a:lvl1pPr algn="ctr">
              <a:defRPr sz="4000" b="0" cap="none"/>
            </a:lvl1pPr>
          </a:lstStyle>
          <a:p>
            <a:pPr rtl="0"/>
            <a:r>
              <a:rPr lang="sl-SI"/>
              <a:t>Kliknite, če želite urediti slog naslova matrice</a:t>
            </a:r>
            <a:endParaRPr lang="en-US" dirty="0"/>
          </a:p>
        </p:txBody>
      </p:sp>
      <p:sp>
        <p:nvSpPr>
          <p:cNvPr id="3" name="Označba mesta besedila 2"/>
          <p:cNvSpPr>
            <a:spLocks noGrp="1"/>
          </p:cNvSpPr>
          <p:nvPr>
            <p:ph type="body" idx="1"/>
          </p:nvPr>
        </p:nvSpPr>
        <p:spPr>
          <a:xfrm>
            <a:off x="1295401" y="3763439"/>
            <a:ext cx="9590550" cy="1333494"/>
          </a:xfrm>
        </p:spPr>
        <p:txBody>
          <a:bodyPr rtlCol="0"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sl-SI"/>
              <a:t>Kliknite za urejanje slogov besedila matrice</a:t>
            </a:r>
          </a:p>
        </p:txBody>
      </p:sp>
      <p:sp>
        <p:nvSpPr>
          <p:cNvPr id="4" name="Označba mesta za datum 3"/>
          <p:cNvSpPr>
            <a:spLocks noGrp="1"/>
          </p:cNvSpPr>
          <p:nvPr>
            <p:ph type="dt" sz="half" idx="10"/>
          </p:nvPr>
        </p:nvSpPr>
        <p:spPr/>
        <p:txBody>
          <a:bodyPr rtlCol="0"/>
          <a:lstStyle/>
          <a:p>
            <a:pPr rtl="0"/>
            <a:fld id="{C2CAA630-380B-47BA-8324-801202C27923}" type="datetime1">
              <a:rPr lang="sl-SI" smtClean="0"/>
              <a:t>23.4.2020</a:t>
            </a:fld>
            <a:endParaRPr lang="en-US" dirty="0"/>
          </a:p>
        </p:txBody>
      </p:sp>
      <p:sp>
        <p:nvSpPr>
          <p:cNvPr id="5" name="Označba mesta za nogo 4"/>
          <p:cNvSpPr>
            <a:spLocks noGrp="1"/>
          </p:cNvSpPr>
          <p:nvPr>
            <p:ph type="ftr" sz="quarter" idx="11"/>
          </p:nvPr>
        </p:nvSpPr>
        <p:spPr/>
        <p:txBody>
          <a:bodyPr rtlCol="0"/>
          <a:lstStyle/>
          <a:p>
            <a:pPr rtl="0"/>
            <a:endParaRPr lang="en-US" dirty="0"/>
          </a:p>
        </p:txBody>
      </p:sp>
      <p:sp>
        <p:nvSpPr>
          <p:cNvPr id="6" name="Označba mesta številke diapozitiva 5"/>
          <p:cNvSpPr>
            <a:spLocks noGrp="1"/>
          </p:cNvSpPr>
          <p:nvPr>
            <p:ph type="sldNum" sz="quarter" idx="12"/>
          </p:nvPr>
        </p:nvSpPr>
        <p:spPr/>
        <p:txBody>
          <a:bodyPr rtlCol="0"/>
          <a:lstStyle/>
          <a:p>
            <a:pPr rtl="0"/>
            <a:fld id="{3A98EE3D-8CD1-4C3F-BD1C-C98C9596463C}" type="slidenum">
              <a:rPr lang="en-US" smtClean="0"/>
              <a:pPr/>
              <a:t>‹#›</a:t>
            </a:fld>
            <a:endParaRPr lang="en-US" dirty="0"/>
          </a:p>
        </p:txBody>
      </p:sp>
    </p:spTree>
    <p:extLst>
      <p:ext uri="{BB962C8B-B14F-4D97-AF65-F5344CB8AC3E}">
        <p14:creationId xmlns:p14="http://schemas.microsoft.com/office/powerpoint/2010/main" val="1226486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a:xfrm>
            <a:off x="913795" y="609600"/>
            <a:ext cx="10353762" cy="1261872"/>
          </a:xfrm>
        </p:spPr>
        <p:txBody>
          <a:bodyPr rtlCol="0"/>
          <a:lstStyle/>
          <a:p>
            <a:pPr rtl="0"/>
            <a:r>
              <a:rPr lang="sl-SI"/>
              <a:t>Kliknite, če želite urediti slog naslova matrice</a:t>
            </a:r>
            <a:endParaRPr lang="en-US" dirty="0"/>
          </a:p>
        </p:txBody>
      </p:sp>
      <p:sp>
        <p:nvSpPr>
          <p:cNvPr id="3" name="Označba mesta za vsebino 2"/>
          <p:cNvSpPr>
            <a:spLocks noGrp="1"/>
          </p:cNvSpPr>
          <p:nvPr>
            <p:ph sz="half" idx="1"/>
          </p:nvPr>
        </p:nvSpPr>
        <p:spPr>
          <a:xfrm>
            <a:off x="913795" y="2076450"/>
            <a:ext cx="4856841" cy="3622671"/>
          </a:xfrm>
        </p:spPr>
        <p:txBody>
          <a:bodyPr rtlCol="0" anchor="t">
            <a:normAutofit/>
          </a:bodyPr>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endParaRPr lang="en-US" dirty="0"/>
          </a:p>
        </p:txBody>
      </p:sp>
      <p:sp>
        <p:nvSpPr>
          <p:cNvPr id="4" name="Označba mesta za vsebino 3"/>
          <p:cNvSpPr>
            <a:spLocks noGrp="1"/>
          </p:cNvSpPr>
          <p:nvPr>
            <p:ph sz="half" idx="2"/>
          </p:nvPr>
        </p:nvSpPr>
        <p:spPr>
          <a:xfrm>
            <a:off x="6410716" y="2076451"/>
            <a:ext cx="4856841" cy="3622672"/>
          </a:xfrm>
        </p:spPr>
        <p:txBody>
          <a:bodyPr rtlCol="0" anchor="t">
            <a:normAutofit/>
          </a:bodyPr>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endParaRPr lang="en-US" dirty="0"/>
          </a:p>
        </p:txBody>
      </p:sp>
      <p:sp>
        <p:nvSpPr>
          <p:cNvPr id="5" name="Označba mesta za datum 4"/>
          <p:cNvSpPr>
            <a:spLocks noGrp="1"/>
          </p:cNvSpPr>
          <p:nvPr>
            <p:ph type="dt" sz="half" idx="10"/>
          </p:nvPr>
        </p:nvSpPr>
        <p:spPr/>
        <p:txBody>
          <a:bodyPr rtlCol="0"/>
          <a:lstStyle/>
          <a:p>
            <a:pPr rtl="0"/>
            <a:fld id="{D4B843AD-B0C2-4A0F-ADB2-128D2C367C2F}" type="datetime1">
              <a:rPr lang="sl-SI" smtClean="0"/>
              <a:t>23.4.2020</a:t>
            </a:fld>
            <a:endParaRPr lang="en-US" dirty="0"/>
          </a:p>
        </p:txBody>
      </p:sp>
      <p:sp>
        <p:nvSpPr>
          <p:cNvPr id="6" name="Označba mesta za nogo 5"/>
          <p:cNvSpPr>
            <a:spLocks noGrp="1"/>
          </p:cNvSpPr>
          <p:nvPr>
            <p:ph type="ftr" sz="quarter" idx="11"/>
          </p:nvPr>
        </p:nvSpPr>
        <p:spPr/>
        <p:txBody>
          <a:bodyPr rtlCol="0"/>
          <a:lstStyle/>
          <a:p>
            <a:pPr rtl="0"/>
            <a:endParaRPr lang="en-US" dirty="0"/>
          </a:p>
        </p:txBody>
      </p:sp>
      <p:sp>
        <p:nvSpPr>
          <p:cNvPr id="7" name="Označba mesta številke diapozitiva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175175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pic>
        <p:nvPicPr>
          <p:cNvPr id="20" name="Slika 19" descr="Slate-V2-HD-compPhotoInset.png">
            <a:extLst>
              <a:ext uri="{FF2B5EF4-FFF2-40B4-BE49-F238E27FC236}">
                <a16:creationId xmlns=""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Slika 20" descr="Slate-V2-HD-compPhotoInset.png">
            <a:extLst>
              <a:ext uri="{FF2B5EF4-FFF2-40B4-BE49-F238E27FC236}">
                <a16:creationId xmlns=""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Naslov 1"/>
          <p:cNvSpPr>
            <a:spLocks noGrp="1"/>
          </p:cNvSpPr>
          <p:nvPr>
            <p:ph type="title"/>
          </p:nvPr>
        </p:nvSpPr>
        <p:spPr>
          <a:xfrm>
            <a:off x="913795" y="609600"/>
            <a:ext cx="10353762" cy="970450"/>
          </a:xfrm>
        </p:spPr>
        <p:txBody>
          <a:bodyPr rtlCol="0"/>
          <a:lstStyle>
            <a:lvl1pPr>
              <a:defRPr/>
            </a:lvl1pPr>
          </a:lstStyle>
          <a:p>
            <a:pPr rtl="0"/>
            <a:r>
              <a:rPr lang="sl-SI"/>
              <a:t>Kliknite, če želite urediti slog naslova matrice</a:t>
            </a:r>
            <a:endParaRPr lang="en-US" dirty="0"/>
          </a:p>
        </p:txBody>
      </p:sp>
      <p:sp>
        <p:nvSpPr>
          <p:cNvPr id="3" name="Označba mesta za besedilo 2"/>
          <p:cNvSpPr>
            <a:spLocks noGrp="1"/>
          </p:cNvSpPr>
          <p:nvPr>
            <p:ph type="body" idx="1"/>
          </p:nvPr>
        </p:nvSpPr>
        <p:spPr>
          <a:xfrm>
            <a:off x="1046013" y="1855153"/>
            <a:ext cx="4764764" cy="692494"/>
          </a:xfrm>
        </p:spPr>
        <p:txBody>
          <a:bodyPr rtlCol="0"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l-SI"/>
              <a:t>Kliknite za urejanje slogov besedila matrice</a:t>
            </a:r>
          </a:p>
        </p:txBody>
      </p:sp>
      <p:sp>
        <p:nvSpPr>
          <p:cNvPr id="4" name="Označba mesta za vsebino 3"/>
          <p:cNvSpPr>
            <a:spLocks noGrp="1"/>
          </p:cNvSpPr>
          <p:nvPr>
            <p:ph sz="half" idx="2"/>
          </p:nvPr>
        </p:nvSpPr>
        <p:spPr>
          <a:xfrm>
            <a:off x="1046013" y="2702103"/>
            <a:ext cx="4764764" cy="3043533"/>
          </a:xfrm>
        </p:spPr>
        <p:txBody>
          <a:bodyPr rtlCol="0" anchor="t">
            <a:normAutofit/>
          </a:bodyPr>
          <a:lstStyle>
            <a:lvl1pPr>
              <a:defRPr sz="1800"/>
            </a:lvl1pPr>
            <a:lvl2pPr>
              <a:defRPr sz="1600"/>
            </a:lvl2pPr>
            <a:lvl3pPr>
              <a:defRPr sz="1400"/>
            </a:lvl3pPr>
            <a:lvl4pPr>
              <a:defRPr sz="1200"/>
            </a:lvl4pPr>
            <a:lvl5pPr>
              <a:defRPr sz="1200"/>
            </a:lvl5pPr>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endParaRPr lang="sl"/>
          </a:p>
        </p:txBody>
      </p:sp>
      <p:sp>
        <p:nvSpPr>
          <p:cNvPr id="5" name="Označba mesta za besedilo 4"/>
          <p:cNvSpPr>
            <a:spLocks noGrp="1"/>
          </p:cNvSpPr>
          <p:nvPr>
            <p:ph type="body" sz="quarter" idx="3"/>
          </p:nvPr>
        </p:nvSpPr>
        <p:spPr>
          <a:xfrm>
            <a:off x="6363166" y="1855152"/>
            <a:ext cx="4779582" cy="692495"/>
          </a:xfrm>
        </p:spPr>
        <p:txBody>
          <a:bodyPr rtlCol="0"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l-SI"/>
              <a:t>Kliknite za urejanje slogov besedila matrice</a:t>
            </a:r>
          </a:p>
        </p:txBody>
      </p:sp>
      <p:sp>
        <p:nvSpPr>
          <p:cNvPr id="6" name="Označba mesta za vsebino 5"/>
          <p:cNvSpPr>
            <a:spLocks noGrp="1"/>
          </p:cNvSpPr>
          <p:nvPr>
            <p:ph sz="quarter" idx="4"/>
          </p:nvPr>
        </p:nvSpPr>
        <p:spPr>
          <a:xfrm>
            <a:off x="6363167" y="2702103"/>
            <a:ext cx="4779581" cy="3043533"/>
          </a:xfrm>
        </p:spPr>
        <p:txBody>
          <a:bodyPr rtlCol="0" anchor="t">
            <a:normAutofit/>
          </a:bodyPr>
          <a:lstStyle>
            <a:lvl1pPr>
              <a:defRPr sz="1800"/>
            </a:lvl1pPr>
            <a:lvl2pPr>
              <a:defRPr sz="1600"/>
            </a:lvl2pPr>
            <a:lvl3pPr>
              <a:defRPr sz="1400"/>
            </a:lvl3pPr>
            <a:lvl4pPr>
              <a:defRPr sz="1200"/>
            </a:lvl4pPr>
            <a:lvl5pPr>
              <a:defRPr sz="1200"/>
            </a:lvl5pPr>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endParaRPr lang="sl"/>
          </a:p>
        </p:txBody>
      </p:sp>
      <p:sp>
        <p:nvSpPr>
          <p:cNvPr id="7" name="Označba mesta za datum 6"/>
          <p:cNvSpPr>
            <a:spLocks noGrp="1"/>
          </p:cNvSpPr>
          <p:nvPr>
            <p:ph type="dt" sz="half" idx="10"/>
          </p:nvPr>
        </p:nvSpPr>
        <p:spPr/>
        <p:txBody>
          <a:bodyPr rtlCol="0"/>
          <a:lstStyle/>
          <a:p>
            <a:pPr rtl="0"/>
            <a:fld id="{400D4A1E-FA5A-4312-BC81-3D7D9122DE69}" type="datetime1">
              <a:rPr lang="sl-SI" smtClean="0"/>
              <a:t>23.4.2020</a:t>
            </a:fld>
            <a:endParaRPr lang="en-US" dirty="0"/>
          </a:p>
        </p:txBody>
      </p:sp>
      <p:sp>
        <p:nvSpPr>
          <p:cNvPr id="8" name="Označba mesta za nogo 7"/>
          <p:cNvSpPr>
            <a:spLocks noGrp="1"/>
          </p:cNvSpPr>
          <p:nvPr>
            <p:ph type="ftr" sz="quarter" idx="11"/>
          </p:nvPr>
        </p:nvSpPr>
        <p:spPr/>
        <p:txBody>
          <a:bodyPr rtlCol="0"/>
          <a:lstStyle/>
          <a:p>
            <a:pPr rtl="0"/>
            <a:endParaRPr lang="en-US" dirty="0"/>
          </a:p>
        </p:txBody>
      </p:sp>
      <p:sp>
        <p:nvSpPr>
          <p:cNvPr id="9" name="Označba mesta za številko diapozitiva 8"/>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608887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sl-SI"/>
              <a:t>Kliknite, če želite urediti slog naslova matrice</a:t>
            </a:r>
            <a:endParaRPr lang="en-US" dirty="0"/>
          </a:p>
        </p:txBody>
      </p:sp>
      <p:sp>
        <p:nvSpPr>
          <p:cNvPr id="3" name="Označba mesta za datum 2"/>
          <p:cNvSpPr>
            <a:spLocks noGrp="1"/>
          </p:cNvSpPr>
          <p:nvPr>
            <p:ph type="dt" sz="half" idx="10"/>
          </p:nvPr>
        </p:nvSpPr>
        <p:spPr/>
        <p:txBody>
          <a:bodyPr rtlCol="0"/>
          <a:lstStyle/>
          <a:p>
            <a:pPr rtl="0"/>
            <a:fld id="{B48A73E8-8E84-4473-B5E2-423486D5BE96}" type="datetime1">
              <a:rPr lang="sl-SI" smtClean="0"/>
              <a:t>23.4.2020</a:t>
            </a:fld>
            <a:endParaRPr lang="en-US" dirty="0"/>
          </a:p>
        </p:txBody>
      </p:sp>
      <p:sp>
        <p:nvSpPr>
          <p:cNvPr id="4" name="Označba mesta za nogo 3"/>
          <p:cNvSpPr>
            <a:spLocks noGrp="1"/>
          </p:cNvSpPr>
          <p:nvPr>
            <p:ph type="ftr" sz="quarter" idx="11"/>
          </p:nvPr>
        </p:nvSpPr>
        <p:spPr/>
        <p:txBody>
          <a:bodyPr rtlCol="0"/>
          <a:lstStyle/>
          <a:p>
            <a:pPr rtl="0"/>
            <a:endParaRPr lang="en-US" dirty="0"/>
          </a:p>
        </p:txBody>
      </p:sp>
      <p:sp>
        <p:nvSpPr>
          <p:cNvPr id="5" name="Označba mesta številke diapozitiva 4"/>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16488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Označba mesta za datum 1"/>
          <p:cNvSpPr>
            <a:spLocks noGrp="1"/>
          </p:cNvSpPr>
          <p:nvPr>
            <p:ph type="dt" sz="half" idx="10"/>
          </p:nvPr>
        </p:nvSpPr>
        <p:spPr/>
        <p:txBody>
          <a:bodyPr rtlCol="0"/>
          <a:lstStyle/>
          <a:p>
            <a:pPr rtl="0"/>
            <a:fld id="{5846763A-7908-4705-9148-B7C31277C0BA}" type="datetime1">
              <a:rPr lang="sl-SI" smtClean="0"/>
              <a:t>23.4.2020</a:t>
            </a:fld>
            <a:endParaRPr lang="en-US" dirty="0"/>
          </a:p>
        </p:txBody>
      </p:sp>
      <p:sp>
        <p:nvSpPr>
          <p:cNvPr id="3" name="Označba mesta za nogo 2"/>
          <p:cNvSpPr>
            <a:spLocks noGrp="1"/>
          </p:cNvSpPr>
          <p:nvPr>
            <p:ph type="ftr" sz="quarter" idx="11"/>
          </p:nvPr>
        </p:nvSpPr>
        <p:spPr/>
        <p:txBody>
          <a:bodyPr rtlCol="0"/>
          <a:lstStyle/>
          <a:p>
            <a:pPr rtl="0"/>
            <a:endParaRPr lang="en-US" dirty="0"/>
          </a:p>
        </p:txBody>
      </p:sp>
      <p:sp>
        <p:nvSpPr>
          <p:cNvPr id="4" name="Označba mesta za številko diapozitiva 3"/>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765916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913795" y="609600"/>
            <a:ext cx="3706889" cy="1821918"/>
          </a:xfrm>
        </p:spPr>
        <p:txBody>
          <a:bodyPr rtlCol="0" anchor="b">
            <a:normAutofit/>
          </a:bodyPr>
          <a:lstStyle>
            <a:lvl1pPr algn="ctr">
              <a:defRPr sz="2800" b="0"/>
            </a:lvl1pPr>
          </a:lstStyle>
          <a:p>
            <a:pPr rtl="0"/>
            <a:r>
              <a:rPr lang="sl-SI"/>
              <a:t>Kliknite, če želite urediti slog naslova matrice</a:t>
            </a:r>
            <a:endParaRPr lang="en-US" dirty="0"/>
          </a:p>
        </p:txBody>
      </p:sp>
      <p:sp>
        <p:nvSpPr>
          <p:cNvPr id="3" name="Označba mesta za vsebino 2"/>
          <p:cNvSpPr>
            <a:spLocks noGrp="1"/>
          </p:cNvSpPr>
          <p:nvPr>
            <p:ph idx="1"/>
          </p:nvPr>
        </p:nvSpPr>
        <p:spPr>
          <a:xfrm>
            <a:off x="4855633" y="609600"/>
            <a:ext cx="6411924" cy="5080001"/>
          </a:xfrm>
        </p:spPr>
        <p:txBody>
          <a:bodyPr rtlCol="0">
            <a:normAutofit/>
          </a:bodyPr>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endParaRPr lang="en-US" dirty="0"/>
          </a:p>
        </p:txBody>
      </p:sp>
      <p:sp>
        <p:nvSpPr>
          <p:cNvPr id="4" name="Označba mesta za besedilo 3"/>
          <p:cNvSpPr>
            <a:spLocks noGrp="1"/>
          </p:cNvSpPr>
          <p:nvPr>
            <p:ph type="body" sz="half" idx="2"/>
          </p:nvPr>
        </p:nvSpPr>
        <p:spPr>
          <a:xfrm>
            <a:off x="913795" y="2673351"/>
            <a:ext cx="3706889" cy="3016250"/>
          </a:xfrm>
        </p:spPr>
        <p:txBody>
          <a:bodyPr rtlCol="0"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sl-SI"/>
              <a:t>Kliknite za urejanje slogov besedila matrice</a:t>
            </a:r>
          </a:p>
        </p:txBody>
      </p:sp>
      <p:sp>
        <p:nvSpPr>
          <p:cNvPr id="5" name="Označba mesta za datum 4"/>
          <p:cNvSpPr>
            <a:spLocks noGrp="1"/>
          </p:cNvSpPr>
          <p:nvPr>
            <p:ph type="dt" sz="half" idx="10"/>
          </p:nvPr>
        </p:nvSpPr>
        <p:spPr/>
        <p:txBody>
          <a:bodyPr rtlCol="0"/>
          <a:lstStyle/>
          <a:p>
            <a:pPr rtl="0"/>
            <a:fld id="{1FEE44AF-188D-4E67-AAA1-04D1A35157F8}" type="datetime1">
              <a:rPr lang="sl-SI" smtClean="0"/>
              <a:t>23.4.2020</a:t>
            </a:fld>
            <a:endParaRPr lang="en-US" dirty="0"/>
          </a:p>
        </p:txBody>
      </p:sp>
      <p:sp>
        <p:nvSpPr>
          <p:cNvPr id="6" name="Označba mesta za nogo 5"/>
          <p:cNvSpPr>
            <a:spLocks noGrp="1"/>
          </p:cNvSpPr>
          <p:nvPr>
            <p:ph type="ftr" sz="quarter" idx="11"/>
          </p:nvPr>
        </p:nvSpPr>
        <p:spPr/>
        <p:txBody>
          <a:bodyPr rtlCol="0"/>
          <a:lstStyle/>
          <a:p>
            <a:pPr rtl="0"/>
            <a:endParaRPr lang="en-US" dirty="0"/>
          </a:p>
        </p:txBody>
      </p:sp>
      <p:sp>
        <p:nvSpPr>
          <p:cNvPr id="7" name="Označba mesta številke diapozitiva 6"/>
          <p:cNvSpPr>
            <a:spLocks noGrp="1"/>
          </p:cNvSpPr>
          <p:nvPr>
            <p:ph type="sldNum" sz="quarter" idx="12"/>
          </p:nvPr>
        </p:nvSpPr>
        <p:spPr/>
        <p:txBody>
          <a:bodyPr rtlCol="0"/>
          <a:lstStyle/>
          <a:p>
            <a:pPr rtl="0"/>
            <a:fld id="{3A98EE3D-8CD1-4C3F-BD1C-C98C9596463C}" type="slidenum">
              <a:rPr lang="en-US" smtClean="0"/>
              <a:pPr/>
              <a:t>‹#›</a:t>
            </a:fld>
            <a:endParaRPr lang="en-US" dirty="0"/>
          </a:p>
        </p:txBody>
      </p:sp>
    </p:spTree>
    <p:extLst>
      <p:ext uri="{BB962C8B-B14F-4D97-AF65-F5344CB8AC3E}">
        <p14:creationId xmlns:p14="http://schemas.microsoft.com/office/powerpoint/2010/main" val="596479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z napisom">
    <p:spTree>
      <p:nvGrpSpPr>
        <p:cNvPr id="1" name=""/>
        <p:cNvGrpSpPr/>
        <p:nvPr/>
      </p:nvGrpSpPr>
      <p:grpSpPr>
        <a:xfrm>
          <a:off x="0" y="0"/>
          <a:ext cx="0" cy="0"/>
          <a:chOff x="0" y="0"/>
          <a:chExt cx="0" cy="0"/>
        </a:xfrm>
      </p:grpSpPr>
      <p:pic>
        <p:nvPicPr>
          <p:cNvPr id="22" name="Slika 21" descr="Slate-V2-HD-vertPhotoInset.png">
            <a:extLst>
              <a:ext uri="{FF2B5EF4-FFF2-40B4-BE49-F238E27FC236}">
                <a16:creationId xmlns=""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Naslov 1"/>
          <p:cNvSpPr>
            <a:spLocks noGrp="1"/>
          </p:cNvSpPr>
          <p:nvPr>
            <p:ph type="title" hasCustomPrompt="1"/>
          </p:nvPr>
        </p:nvSpPr>
        <p:spPr>
          <a:xfrm>
            <a:off x="913795" y="763701"/>
            <a:ext cx="5707899" cy="1675559"/>
          </a:xfrm>
        </p:spPr>
        <p:txBody>
          <a:bodyPr rtlCol="0" anchor="b">
            <a:noAutofit/>
          </a:bodyPr>
          <a:lstStyle>
            <a:lvl1pPr algn="ctr">
              <a:defRPr sz="3200" b="0"/>
            </a:lvl1pPr>
          </a:lstStyle>
          <a:p>
            <a:pPr rtl="0"/>
            <a:r>
              <a:rPr lang="sl" dirty="0"/>
              <a:t>Kliknite, da uredite slog naslova matrice.</a:t>
            </a:r>
            <a:endParaRPr lang="en-US" dirty="0"/>
          </a:p>
        </p:txBody>
      </p:sp>
      <p:sp>
        <p:nvSpPr>
          <p:cNvPr id="3" name="Označba mesta za sliko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sl-SI"/>
              <a:t>Kliknite ikono, če želite dodati sliko</a:t>
            </a:r>
            <a:endParaRPr lang="en-US" dirty="0"/>
          </a:p>
        </p:txBody>
      </p:sp>
      <p:sp>
        <p:nvSpPr>
          <p:cNvPr id="4" name="Označba mesta za besedilo 3"/>
          <p:cNvSpPr>
            <a:spLocks noGrp="1"/>
          </p:cNvSpPr>
          <p:nvPr>
            <p:ph type="body" sz="half" idx="2"/>
          </p:nvPr>
        </p:nvSpPr>
        <p:spPr>
          <a:xfrm>
            <a:off x="1473698" y="2679699"/>
            <a:ext cx="4588094" cy="3135695"/>
          </a:xfrm>
        </p:spPr>
        <p:txBody>
          <a:bodyPr rtlCol="0"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sl-SI"/>
              <a:t>Kliknite za urejanje slogov besedila matrice</a:t>
            </a:r>
          </a:p>
        </p:txBody>
      </p:sp>
      <p:sp>
        <p:nvSpPr>
          <p:cNvPr id="5" name="Označba mesta za datum 4"/>
          <p:cNvSpPr>
            <a:spLocks noGrp="1"/>
          </p:cNvSpPr>
          <p:nvPr>
            <p:ph type="dt" sz="half" idx="10"/>
          </p:nvPr>
        </p:nvSpPr>
        <p:spPr/>
        <p:txBody>
          <a:bodyPr rtlCol="0"/>
          <a:lstStyle/>
          <a:p>
            <a:pPr rtl="0"/>
            <a:fld id="{FDABF3DF-E5DA-4C8B-A0AB-06EA3F6F8295}" type="datetime1">
              <a:rPr lang="sl-SI" smtClean="0"/>
              <a:t>23.4.2020</a:t>
            </a:fld>
            <a:endParaRPr lang="en-US" dirty="0"/>
          </a:p>
        </p:txBody>
      </p:sp>
      <p:sp>
        <p:nvSpPr>
          <p:cNvPr id="6" name="Označba mesta za nogo 5"/>
          <p:cNvSpPr>
            <a:spLocks noGrp="1"/>
          </p:cNvSpPr>
          <p:nvPr>
            <p:ph type="ftr" sz="quarter" idx="11"/>
          </p:nvPr>
        </p:nvSpPr>
        <p:spPr/>
        <p:txBody>
          <a:bodyPr rtlCol="0"/>
          <a:lstStyle/>
          <a:p>
            <a:pPr algn="l" rtl="0"/>
            <a:endParaRPr lang="en-US" dirty="0"/>
          </a:p>
        </p:txBody>
      </p:sp>
      <p:sp>
        <p:nvSpPr>
          <p:cNvPr id="7" name="Označba mesta številke diapozitiva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426378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Označba mesta za naslov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pPr rtl="0"/>
            <a:r>
              <a:rPr lang="sl"/>
              <a:t>Kliknite, da uredite slog naslova matrice.</a:t>
            </a:r>
            <a:endParaRPr lang="en-US" dirty="0"/>
          </a:p>
        </p:txBody>
      </p:sp>
      <p:sp>
        <p:nvSpPr>
          <p:cNvPr id="3" name="Označba mesta besedila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rtl="0"/>
            <a:r>
              <a:rPr lang="sl"/>
              <a:t>Uredite sloge besedila matrice</a:t>
            </a:r>
          </a:p>
          <a:p>
            <a:pPr lvl="1" rtl="0"/>
            <a:r>
              <a:rPr lang="sl"/>
              <a:t>Druga raven</a:t>
            </a:r>
          </a:p>
          <a:p>
            <a:pPr lvl="2" rtl="0"/>
            <a:r>
              <a:rPr lang="sl"/>
              <a:t>Tretja raven</a:t>
            </a:r>
          </a:p>
          <a:p>
            <a:pPr lvl="3" rtl="0"/>
            <a:r>
              <a:rPr lang="sl"/>
              <a:t>Četrta raven</a:t>
            </a:r>
          </a:p>
          <a:p>
            <a:pPr lvl="4" rtl="0"/>
            <a:r>
              <a:rPr lang="sl"/>
              <a:t>Peta raven</a:t>
            </a:r>
            <a:endParaRPr lang="en-US" dirty="0"/>
          </a:p>
        </p:txBody>
      </p:sp>
      <p:sp>
        <p:nvSpPr>
          <p:cNvPr id="4" name="Označba mesta za datum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pPr rtl="0"/>
            <a:fld id="{2721A834-5652-4300-8F81-242D7FF07239}" type="datetime1">
              <a:rPr lang="sl-SI" smtClean="0"/>
              <a:t>23.4.2020</a:t>
            </a:fld>
            <a:endParaRPr lang="en-US" dirty="0"/>
          </a:p>
        </p:txBody>
      </p:sp>
      <p:sp>
        <p:nvSpPr>
          <p:cNvPr id="5" name="Označba mesta noge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pPr rtl="0"/>
            <a:endParaRPr lang="en-US" dirty="0"/>
          </a:p>
        </p:txBody>
      </p:sp>
      <p:sp>
        <p:nvSpPr>
          <p:cNvPr id="6" name="Označba mesta za številko diapozitiva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069802776"/>
      </p:ext>
    </p:extLst>
  </p:cSld>
  <p:clrMap bg1="dk1" tx1="lt1" bg2="dk2" tx2="lt2" accent1="accent1" accent2="accent2" accent3="accent3" accent4="accent4" accent5="accent5" accent6="accent6" hlink="hlink" folHlink="folHlink"/>
  <p:sldLayoutIdLst>
    <p:sldLayoutId id="2147483713" r:id="rId1"/>
    <p:sldLayoutId id="2147483715" r:id="rId2"/>
    <p:sldLayoutId id="2147483716" r:id="rId3"/>
    <p:sldLayoutId id="2147483714" r:id="rId4"/>
    <p:sldLayoutId id="2147483710" r:id="rId5"/>
    <p:sldLayoutId id="2147483694" r:id="rId6"/>
    <p:sldLayoutId id="2147483695" r:id="rId7"/>
    <p:sldLayoutId id="2147483696" r:id="rId8"/>
    <p:sldLayoutId id="2147483697" r:id="rId9"/>
    <p:sldLayoutId id="2147483699" r:id="rId10"/>
    <p:sldLayoutId id="2147483693" r:id="rId11"/>
    <p:sldLayoutId id="2147483700" r:id="rId12"/>
    <p:sldLayoutId id="2147483701" r:id="rId13"/>
    <p:sldLayoutId id="2147483703" r:id="rId14"/>
    <p:sldLayoutId id="2147483704" r:id="rId15"/>
    <p:sldLayoutId id="2147483702" r:id="rId16"/>
    <p:sldLayoutId id="2147483698" r:id="rId17"/>
  </p:sldLayoutIdLst>
  <p:hf sldNum="0" hdr="0" ftr="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5" name="Slika 4" descr="Slika, na kateri je skodelica, kava, hrana, pijača&#10;&#10;Opis je bil samodejno ustvarjen">
            <a:extLst>
              <a:ext uri="{FF2B5EF4-FFF2-40B4-BE49-F238E27FC236}">
                <a16:creationId xmlns="" xmlns:a16="http://schemas.microsoft.com/office/drawing/2014/main" id="{91BC5572-FC33-4C1C-8DEE-C2CF75A75641}"/>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Naslov 1">
            <a:extLst>
              <a:ext uri="{FF2B5EF4-FFF2-40B4-BE49-F238E27FC236}">
                <a16:creationId xmlns="" xmlns:a16="http://schemas.microsoft.com/office/drawing/2014/main" id="{0D1F047C-C727-42A7-85C5-68C5AA1B1A93}"/>
              </a:ext>
            </a:extLst>
          </p:cNvPr>
          <p:cNvSpPr>
            <a:spLocks noGrp="1"/>
          </p:cNvSpPr>
          <p:nvPr>
            <p:ph type="ctrTitle"/>
          </p:nvPr>
        </p:nvSpPr>
        <p:spPr>
          <a:xfrm>
            <a:off x="1370693" y="1087120"/>
            <a:ext cx="9440034" cy="2648381"/>
          </a:xfrm>
        </p:spPr>
        <p:txBody>
          <a:bodyPr rtlCol="0">
            <a:normAutofit/>
          </a:bodyPr>
          <a:lstStyle/>
          <a:p>
            <a:pPr rtl="0"/>
            <a:r>
              <a:rPr lang="sl-SI" sz="7200" dirty="0"/>
              <a:t>Ne </a:t>
            </a:r>
            <a:r>
              <a:rPr lang="sl-SI" sz="7200"/>
              <a:t>mečemo hrane stran</a:t>
            </a:r>
            <a:endParaRPr lang="sl" sz="7200" dirty="0"/>
          </a:p>
        </p:txBody>
      </p:sp>
      <p:sp>
        <p:nvSpPr>
          <p:cNvPr id="3" name="Podnaslov 2">
            <a:extLst>
              <a:ext uri="{FF2B5EF4-FFF2-40B4-BE49-F238E27FC236}">
                <a16:creationId xmlns="" xmlns:a16="http://schemas.microsoft.com/office/drawing/2014/main" id="{DB93FB3F-A8D4-46D3-A1C6-C79C64563729}"/>
              </a:ext>
            </a:extLst>
          </p:cNvPr>
          <p:cNvSpPr>
            <a:spLocks noGrp="1"/>
          </p:cNvSpPr>
          <p:nvPr>
            <p:ph type="subTitle" idx="1"/>
          </p:nvPr>
        </p:nvSpPr>
        <p:spPr>
          <a:xfrm>
            <a:off x="1370693" y="3910649"/>
            <a:ext cx="9440034" cy="1397951"/>
          </a:xfrm>
        </p:spPr>
        <p:txBody>
          <a:bodyPr rtlCol="0">
            <a:normAutofit fontScale="85000" lnSpcReduction="20000"/>
          </a:bodyPr>
          <a:lstStyle/>
          <a:p>
            <a:pPr rtl="0"/>
            <a:r>
              <a:rPr lang="sl-SI" sz="2800" dirty="0" smtClean="0"/>
              <a:t>Osnovna šola Gabrovka-Dole</a:t>
            </a:r>
          </a:p>
          <a:p>
            <a:pPr rtl="0"/>
            <a:r>
              <a:rPr lang="sl" sz="2800" dirty="0" smtClean="0"/>
              <a:t>9</a:t>
            </a:r>
            <a:r>
              <a:rPr lang="sl" sz="2800" dirty="0"/>
              <a:t>. </a:t>
            </a:r>
            <a:r>
              <a:rPr lang="sl-SI" sz="2800" dirty="0"/>
              <a:t>R</a:t>
            </a:r>
            <a:r>
              <a:rPr lang="sl" sz="2800" dirty="0"/>
              <a:t>azred</a:t>
            </a:r>
          </a:p>
          <a:p>
            <a:pPr rtl="0"/>
            <a:r>
              <a:rPr lang="sl-SI" sz="2800" dirty="0"/>
              <a:t>Naravoslovni </a:t>
            </a:r>
            <a:r>
              <a:rPr lang="sl-SI" sz="2800" dirty="0" smtClean="0"/>
              <a:t>dan, 22.4.2020</a:t>
            </a:r>
            <a:endParaRPr lang="sl" sz="2800" dirty="0"/>
          </a:p>
        </p:txBody>
      </p:sp>
    </p:spTree>
    <p:extLst>
      <p:ext uri="{BB962C8B-B14F-4D97-AF65-F5344CB8AC3E}">
        <p14:creationId xmlns:p14="http://schemas.microsoft.com/office/powerpoint/2010/main" val="6337383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grada datuma 3"/>
          <p:cNvSpPr>
            <a:spLocks noGrp="1"/>
          </p:cNvSpPr>
          <p:nvPr>
            <p:ph type="dt" sz="half" idx="10"/>
          </p:nvPr>
        </p:nvSpPr>
        <p:spPr/>
        <p:txBody>
          <a:bodyPr/>
          <a:lstStyle/>
          <a:p>
            <a:pPr rtl="0"/>
            <a:fld id="{A40C91F9-77BE-4894-9B0B-91CC0EF1D010}" type="datetime1">
              <a:rPr lang="sl-SI" smtClean="0"/>
              <a:t>23.4.2020</a:t>
            </a:fld>
            <a:endParaRPr lang="en-US" dirty="0"/>
          </a:p>
        </p:txBody>
      </p:sp>
      <p:pic>
        <p:nvPicPr>
          <p:cNvPr id="1027"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739" t="23186" r="51017" b="23393"/>
          <a:stretch/>
        </p:blipFill>
        <p:spPr bwMode="auto">
          <a:xfrm>
            <a:off x="2782109" y="564203"/>
            <a:ext cx="6147882" cy="5972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01601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grada datuma 3"/>
          <p:cNvSpPr>
            <a:spLocks noGrp="1"/>
          </p:cNvSpPr>
          <p:nvPr>
            <p:ph type="dt" sz="half" idx="10"/>
          </p:nvPr>
        </p:nvSpPr>
        <p:spPr/>
        <p:txBody>
          <a:bodyPr/>
          <a:lstStyle/>
          <a:p>
            <a:pPr rtl="0"/>
            <a:fld id="{A40C91F9-77BE-4894-9B0B-91CC0EF1D010}" type="datetime1">
              <a:rPr lang="sl-SI" smtClean="0"/>
              <a:t>23.4.2020</a:t>
            </a:fld>
            <a:endParaRPr lang="en-US" dirty="0"/>
          </a:p>
        </p:txBody>
      </p:sp>
      <p:pic>
        <p:nvPicPr>
          <p:cNvPr id="102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614" r="1212" b="5063"/>
          <a:stretch/>
        </p:blipFill>
        <p:spPr bwMode="auto">
          <a:xfrm>
            <a:off x="1936376" y="512875"/>
            <a:ext cx="7620001" cy="5398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58395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grada datuma 3"/>
          <p:cNvSpPr>
            <a:spLocks noGrp="1"/>
          </p:cNvSpPr>
          <p:nvPr>
            <p:ph type="dt" sz="half" idx="10"/>
          </p:nvPr>
        </p:nvSpPr>
        <p:spPr/>
        <p:txBody>
          <a:bodyPr/>
          <a:lstStyle/>
          <a:p>
            <a:pPr rtl="0"/>
            <a:fld id="{A40C91F9-77BE-4894-9B0B-91CC0EF1D010}" type="datetime1">
              <a:rPr lang="sl-SI" smtClean="0"/>
              <a:t>23.4.2020</a:t>
            </a:fld>
            <a:endParaRPr lang="en-US"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52" t="9728" b="9888"/>
          <a:stretch/>
        </p:blipFill>
        <p:spPr bwMode="auto">
          <a:xfrm>
            <a:off x="808564" y="419473"/>
            <a:ext cx="9656064" cy="5889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5827" t="74550" r="11849" b="9357"/>
          <a:stretch/>
        </p:blipFill>
        <p:spPr bwMode="auto">
          <a:xfrm>
            <a:off x="9260732" y="5129719"/>
            <a:ext cx="1203896" cy="1179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73372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grada datuma 3"/>
          <p:cNvSpPr>
            <a:spLocks noGrp="1"/>
          </p:cNvSpPr>
          <p:nvPr>
            <p:ph type="dt" sz="half" idx="10"/>
          </p:nvPr>
        </p:nvSpPr>
        <p:spPr/>
        <p:txBody>
          <a:bodyPr/>
          <a:lstStyle/>
          <a:p>
            <a:pPr rtl="0"/>
            <a:fld id="{A40C91F9-77BE-4894-9B0B-91CC0EF1D010}" type="datetime1">
              <a:rPr lang="sl-SI" smtClean="0"/>
              <a:t>23.4.2020</a:t>
            </a:fld>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48" t="12756" r="53298" b="17622"/>
          <a:stretch/>
        </p:blipFill>
        <p:spPr bwMode="auto">
          <a:xfrm>
            <a:off x="3719416" y="292237"/>
            <a:ext cx="4861116" cy="6337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5123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 xmlns:a16="http://schemas.microsoft.com/office/drawing/2014/main" id="{2053946B-F332-4A4E-9D59-39946D513B7C}"/>
              </a:ext>
            </a:extLst>
          </p:cNvPr>
          <p:cNvSpPr>
            <a:spLocks noGrp="1"/>
          </p:cNvSpPr>
          <p:nvPr>
            <p:ph idx="1"/>
          </p:nvPr>
        </p:nvSpPr>
        <p:spPr/>
        <p:txBody>
          <a:bodyPr/>
          <a:lstStyle/>
          <a:p>
            <a:r>
              <a:rPr lang="sl-SI" dirty="0"/>
              <a:t>Kateri je najbolj očiten znak, da je z našo družbo nekaj zelo narobe? Enormne količine zavržene hrane. </a:t>
            </a:r>
          </a:p>
          <a:p>
            <a:r>
              <a:rPr lang="sl-SI" dirty="0"/>
              <a:t>Tega, da mečemo stran ogromne količine odvečne, pretečene ali celo sveže hrane, se večina od nas v razvitih državah sploh ne zaveda in zato v tem ne vidimo neke velike zablode, saj lahko vedno kupimo novo in bolj svežo hrano poceni in na vsakem vogalu. In če si hrano lahko privoščimo, pravzaprav ni pomembno, ali jo mečemo stran ali ne. Res? Ne, prav nasprotno.</a:t>
            </a:r>
          </a:p>
        </p:txBody>
      </p:sp>
      <p:sp>
        <p:nvSpPr>
          <p:cNvPr id="4" name="Označba mesta datuma 3">
            <a:extLst>
              <a:ext uri="{FF2B5EF4-FFF2-40B4-BE49-F238E27FC236}">
                <a16:creationId xmlns="" xmlns:a16="http://schemas.microsoft.com/office/drawing/2014/main" id="{C974D11C-EE49-4A3C-9098-E389BD881EC9}"/>
              </a:ext>
            </a:extLst>
          </p:cNvPr>
          <p:cNvSpPr>
            <a:spLocks noGrp="1"/>
          </p:cNvSpPr>
          <p:nvPr>
            <p:ph type="dt" sz="half" idx="10"/>
          </p:nvPr>
        </p:nvSpPr>
        <p:spPr/>
        <p:txBody>
          <a:bodyPr/>
          <a:lstStyle/>
          <a:p>
            <a:pPr rtl="0"/>
            <a:fld id="{A40C91F9-77BE-4894-9B0B-91CC0EF1D010}" type="datetime1">
              <a:rPr lang="sl-SI" smtClean="0"/>
              <a:t>23.4.2020</a:t>
            </a:fld>
            <a:endParaRPr lang="en-US" dirty="0"/>
          </a:p>
        </p:txBody>
      </p:sp>
    </p:spTree>
    <p:extLst>
      <p:ext uri="{BB962C8B-B14F-4D97-AF65-F5344CB8AC3E}">
        <p14:creationId xmlns:p14="http://schemas.microsoft.com/office/powerpoint/2010/main" val="30199766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 xmlns:a16="http://schemas.microsoft.com/office/drawing/2014/main" id="{6D6DE31B-2F63-4C50-9DB9-07714253B8FD}"/>
              </a:ext>
            </a:extLst>
          </p:cNvPr>
          <p:cNvSpPr>
            <a:spLocks noGrp="1"/>
          </p:cNvSpPr>
          <p:nvPr>
            <p:ph idx="1"/>
          </p:nvPr>
        </p:nvSpPr>
        <p:spPr/>
        <p:txBody>
          <a:bodyPr/>
          <a:lstStyle/>
          <a:p>
            <a:r>
              <a:rPr lang="sl-SI" dirty="0"/>
              <a:t>Na Zemlji prebiva 7 milijard ljudi, od tega kar 1 milijarda strada, pri tem pa FAO (Organizacija ZN za prehrano in kmetijstvo) ugotavlja, da več kot tretjina svetovne proizvodnje hrane konča v smeteh. To pomeni, da vsako leto na svetu odvržemo vrtoglavih 1,3 milijarde ton hrane, kar je dovolj, da v enem letu nahrani 3 milijarde ljudi.</a:t>
            </a:r>
          </a:p>
        </p:txBody>
      </p:sp>
      <p:sp>
        <p:nvSpPr>
          <p:cNvPr id="4" name="Označba mesta datuma 3">
            <a:extLst>
              <a:ext uri="{FF2B5EF4-FFF2-40B4-BE49-F238E27FC236}">
                <a16:creationId xmlns="" xmlns:a16="http://schemas.microsoft.com/office/drawing/2014/main" id="{03F9F6A2-BA52-4A21-BB0B-3EB2CB2D1999}"/>
              </a:ext>
            </a:extLst>
          </p:cNvPr>
          <p:cNvSpPr>
            <a:spLocks noGrp="1"/>
          </p:cNvSpPr>
          <p:nvPr>
            <p:ph type="dt" sz="half" idx="10"/>
          </p:nvPr>
        </p:nvSpPr>
        <p:spPr/>
        <p:txBody>
          <a:bodyPr/>
          <a:lstStyle/>
          <a:p>
            <a:pPr rtl="0"/>
            <a:fld id="{A40C91F9-77BE-4894-9B0B-91CC0EF1D010}" type="datetime1">
              <a:rPr lang="sl-SI" smtClean="0"/>
              <a:t>23.4.2020</a:t>
            </a:fld>
            <a:endParaRPr lang="en-US" dirty="0"/>
          </a:p>
        </p:txBody>
      </p:sp>
    </p:spTree>
    <p:extLst>
      <p:ext uri="{BB962C8B-B14F-4D97-AF65-F5344CB8AC3E}">
        <p14:creationId xmlns:p14="http://schemas.microsoft.com/office/powerpoint/2010/main" val="41202292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 xmlns:a16="http://schemas.microsoft.com/office/drawing/2014/main" id="{E29C8684-DB56-42F4-AF10-F20D12FE2DEC}"/>
              </a:ext>
            </a:extLst>
          </p:cNvPr>
          <p:cNvSpPr>
            <a:spLocks noGrp="1"/>
          </p:cNvSpPr>
          <p:nvPr>
            <p:ph idx="1"/>
          </p:nvPr>
        </p:nvSpPr>
        <p:spPr/>
        <p:txBody>
          <a:bodyPr/>
          <a:lstStyle/>
          <a:p>
            <a:r>
              <a:rPr lang="sl-SI" dirty="0"/>
              <a:t>Do leta 2050 bo svetovno prebivalstvo preseglo 9 milijard in zato se bo morala proizvodnja hrane povečati za 70 %. To seveda pomeni</a:t>
            </a:r>
            <a:r>
              <a:rPr lang="sl-SI"/>
              <a:t>, </a:t>
            </a:r>
            <a:r>
              <a:rPr lang="sl-SI" smtClean="0"/>
              <a:t>da bo </a:t>
            </a:r>
            <a:r>
              <a:rPr lang="sl-SI" dirty="0"/>
              <a:t>že v bližnji prihodnosti prehranska oskrba postala eden ključnih svetovnih socialnih in okoljskih problemov, četudi se nam danes ne zdi tako.</a:t>
            </a:r>
          </a:p>
          <a:p>
            <a:endParaRPr lang="sl-SI" dirty="0"/>
          </a:p>
        </p:txBody>
      </p:sp>
      <p:sp>
        <p:nvSpPr>
          <p:cNvPr id="4" name="Označba mesta datuma 3">
            <a:extLst>
              <a:ext uri="{FF2B5EF4-FFF2-40B4-BE49-F238E27FC236}">
                <a16:creationId xmlns="" xmlns:a16="http://schemas.microsoft.com/office/drawing/2014/main" id="{FFBA77FD-C3C1-4AA3-A17B-D8E3D9C78D15}"/>
              </a:ext>
            </a:extLst>
          </p:cNvPr>
          <p:cNvSpPr>
            <a:spLocks noGrp="1"/>
          </p:cNvSpPr>
          <p:nvPr>
            <p:ph type="dt" sz="half" idx="10"/>
          </p:nvPr>
        </p:nvSpPr>
        <p:spPr/>
        <p:txBody>
          <a:bodyPr/>
          <a:lstStyle/>
          <a:p>
            <a:pPr rtl="0"/>
            <a:fld id="{A40C91F9-77BE-4894-9B0B-91CC0EF1D010}" type="datetime1">
              <a:rPr lang="sl-SI" smtClean="0"/>
              <a:t>23.4.2020</a:t>
            </a:fld>
            <a:endParaRPr lang="en-US" dirty="0"/>
          </a:p>
        </p:txBody>
      </p:sp>
    </p:spTree>
    <p:extLst>
      <p:ext uri="{BB962C8B-B14F-4D97-AF65-F5344CB8AC3E}">
        <p14:creationId xmlns:p14="http://schemas.microsoft.com/office/powerpoint/2010/main" val="16840911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datuma 3">
            <a:extLst>
              <a:ext uri="{FF2B5EF4-FFF2-40B4-BE49-F238E27FC236}">
                <a16:creationId xmlns="" xmlns:a16="http://schemas.microsoft.com/office/drawing/2014/main" id="{FFBA77FD-C3C1-4AA3-A17B-D8E3D9C78D15}"/>
              </a:ext>
            </a:extLst>
          </p:cNvPr>
          <p:cNvSpPr>
            <a:spLocks noGrp="1"/>
          </p:cNvSpPr>
          <p:nvPr>
            <p:ph type="dt" sz="half" idx="10"/>
          </p:nvPr>
        </p:nvSpPr>
        <p:spPr/>
        <p:txBody>
          <a:bodyPr/>
          <a:lstStyle/>
          <a:p>
            <a:pPr rtl="0"/>
            <a:fld id="{A40C91F9-77BE-4894-9B0B-91CC0EF1D010}" type="datetime1">
              <a:rPr lang="sl-SI" smtClean="0"/>
              <a:t>23.4.2020</a:t>
            </a:fld>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455" t="20363" r="27182" b="10545"/>
          <a:stretch/>
        </p:blipFill>
        <p:spPr bwMode="auto">
          <a:xfrm>
            <a:off x="3232120" y="191927"/>
            <a:ext cx="5704061" cy="6375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791100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offee">
      <a:dk1>
        <a:sysClr val="windowText" lastClr="000000"/>
      </a:dk1>
      <a:lt1>
        <a:sysClr val="window" lastClr="FFFFFF"/>
      </a:lt1>
      <a:dk2>
        <a:srgbClr val="4E3B30"/>
      </a:dk2>
      <a:lt2>
        <a:srgbClr val="F4EEDC"/>
      </a:lt2>
      <a:accent1>
        <a:srgbClr val="CC830E"/>
      </a:accent1>
      <a:accent2>
        <a:srgbClr val="B54C2D"/>
      </a:accent2>
      <a:accent3>
        <a:srgbClr val="99570C"/>
      </a:accent3>
      <a:accent4>
        <a:srgbClr val="C17529"/>
      </a:accent4>
      <a:accent5>
        <a:srgbClr val="A19574"/>
      </a:accent5>
      <a:accent6>
        <a:srgbClr val="A49518"/>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 xmlns:thm15="http://schemas.microsoft.com/office/thememl/2012/main" name="Office_41799046_TF12214701" id="{428BD051-B35F-4443-AE1E-3292B5838296}" vid="{61961859-DB6E-4663-B573-4D8FA976B0AA}"/>
    </a:ext>
  </a:extLst>
</a:theme>
</file>

<file path=ppt/theme/theme2.xml><?xml version="1.0" encoding="utf-8"?>
<a:theme xmlns:a="http://schemas.openxmlformats.org/drawingml/2006/main" name="Officeova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ova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{CC135A71-984D-44EC-B8BE-2349917C7267}tf12214701</Template>
  <TotalTime>0</TotalTime>
  <Words>234</Words>
  <Application>Microsoft Office PowerPoint</Application>
  <PresentationFormat>Po meri</PresentationFormat>
  <Paragraphs>16</Paragraphs>
  <Slides>9</Slides>
  <Notes>0</Notes>
  <HiddenSlides>0</HiddenSlides>
  <MMClips>0</MMClips>
  <ScaleCrop>false</ScaleCrop>
  <HeadingPairs>
    <vt:vector size="4" baseType="variant">
      <vt:variant>
        <vt:lpstr>Tema</vt:lpstr>
      </vt:variant>
      <vt:variant>
        <vt:i4>1</vt:i4>
      </vt:variant>
      <vt:variant>
        <vt:lpstr>Naslovi diapozitivov</vt:lpstr>
      </vt:variant>
      <vt:variant>
        <vt:i4>9</vt:i4>
      </vt:variant>
    </vt:vector>
  </HeadingPairs>
  <TitlesOfParts>
    <vt:vector size="10" baseType="lpstr">
      <vt:lpstr>SlateVTI</vt:lpstr>
      <vt:lpstr>Ne mečemo hrane stran</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2020-04-22T15:06:57Z</dcterms:created>
  <dcterms:modified xsi:type="dcterms:W3CDTF">2020-04-23T11:01:26Z</dcterms:modified>
</cp:coreProperties>
</file>