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OD KOD? KJE? KAM?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Vanja Resnik</a:t>
            </a:r>
          </a:p>
        </p:txBody>
      </p:sp>
    </p:spTree>
    <p:extLst>
      <p:ext uri="{BB962C8B-B14F-4D97-AF65-F5344CB8AC3E}">
        <p14:creationId xmlns:p14="http://schemas.microsoft.com/office/powerpoint/2010/main" val="370796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8418" t="18470" r="53350" b="64070"/>
          <a:stretch/>
        </p:blipFill>
        <p:spPr>
          <a:xfrm>
            <a:off x="0" y="0"/>
            <a:ext cx="3737517" cy="4458789"/>
          </a:xfrm>
          <a:prstGeom prst="rect">
            <a:avLst/>
          </a:prstGeom>
        </p:spPr>
      </p:pic>
      <p:pic>
        <p:nvPicPr>
          <p:cNvPr id="5" name="Označba mesta vsebine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5851" t="19126" r="46423" b="64852"/>
          <a:stretch/>
        </p:blipFill>
        <p:spPr>
          <a:xfrm>
            <a:off x="4275907" y="2740109"/>
            <a:ext cx="3439887" cy="401320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53838" t="18139" r="38663" b="64212"/>
          <a:stretch/>
        </p:blipFill>
        <p:spPr>
          <a:xfrm>
            <a:off x="8090889" y="0"/>
            <a:ext cx="3187337" cy="4219860"/>
          </a:xfrm>
          <a:prstGeom prst="rect">
            <a:avLst/>
          </a:prstGeom>
        </p:spPr>
      </p:pic>
      <p:cxnSp>
        <p:nvCxnSpPr>
          <p:cNvPr id="9" name="Raven povezovalnik 8"/>
          <p:cNvCxnSpPr/>
          <p:nvPr/>
        </p:nvCxnSpPr>
        <p:spPr>
          <a:xfrm>
            <a:off x="313509" y="2833211"/>
            <a:ext cx="10450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 flipV="1">
            <a:off x="4567646" y="5381897"/>
            <a:ext cx="500743" cy="159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ovezovalnik 11"/>
          <p:cNvCxnSpPr/>
          <p:nvPr/>
        </p:nvCxnSpPr>
        <p:spPr>
          <a:xfrm>
            <a:off x="8090889" y="2740109"/>
            <a:ext cx="75702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438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600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96" r="18292"/>
          <a:stretch/>
        </p:blipFill>
        <p:spPr>
          <a:xfrm>
            <a:off x="7876860" y="3252893"/>
            <a:ext cx="2280976" cy="3424237"/>
          </a:xfrm>
        </p:spPr>
      </p:pic>
      <p:sp>
        <p:nvSpPr>
          <p:cNvPr id="5" name="Ovalni oblaček 4"/>
          <p:cNvSpPr/>
          <p:nvPr/>
        </p:nvSpPr>
        <p:spPr>
          <a:xfrm>
            <a:off x="542611" y="580031"/>
            <a:ext cx="6601767" cy="2853732"/>
          </a:xfrm>
          <a:prstGeom prst="wedgeEllipseCallout">
            <a:avLst>
              <a:gd name="adj1" fmla="val 56945"/>
              <a:gd name="adj2" fmla="val 455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/>
          <p:cNvSpPr txBox="1"/>
          <p:nvPr/>
        </p:nvSpPr>
        <p:spPr>
          <a:xfrm>
            <a:off x="2140299" y="991234"/>
            <a:ext cx="39891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Kadar želimo ugotoviti POLOŽAJ bitij/predmetov, odgovorimo na vprašanje, KJE JE.</a:t>
            </a:r>
          </a:p>
          <a:p>
            <a:endParaRPr lang="sl-SI" sz="2000" dirty="0">
              <a:solidFill>
                <a:schemeClr val="bg1"/>
              </a:solidFill>
            </a:endParaRPr>
          </a:p>
          <a:p>
            <a:r>
              <a:rPr lang="sl-SI" sz="2000" dirty="0">
                <a:solidFill>
                  <a:schemeClr val="bg1"/>
                </a:solidFill>
              </a:rPr>
              <a:t>Kadar želimo ugotoviti PREMIKANJE bitij/predmetov, odgovorimo na vprašanji, OD KOD in KAM.</a:t>
            </a:r>
          </a:p>
        </p:txBody>
      </p:sp>
    </p:spTree>
    <p:extLst>
      <p:ext uri="{BB962C8B-B14F-4D97-AF65-F5344CB8AC3E}">
        <p14:creationId xmlns:p14="http://schemas.microsoft.com/office/powerpoint/2010/main" val="27090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Odgovori. upoštevaj besede v oklepaju.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cap="none" dirty="0"/>
              <a:t>Od kod je prišel Peter? (gozd)</a:t>
            </a:r>
          </a:p>
          <a:p>
            <a:r>
              <a:rPr lang="sl-SI" cap="none" dirty="0"/>
              <a:t>Kje je bil Peter? (gozd)</a:t>
            </a:r>
          </a:p>
          <a:p>
            <a:r>
              <a:rPr lang="sl-SI" cap="none" dirty="0"/>
              <a:t>Kam je stekel Peter, ko je zagledal metulja? (travnik)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Odgovore zapiši v zvezek!</a:t>
            </a:r>
          </a:p>
        </p:txBody>
      </p:sp>
    </p:spTree>
    <p:extLst>
      <p:ext uri="{BB962C8B-B14F-4D97-AF65-F5344CB8AC3E}">
        <p14:creationId xmlns:p14="http://schemas.microsoft.com/office/powerpoint/2010/main" val="292339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Zastavi vprašanja.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cap="none" dirty="0"/>
              <a:t>Mojca je pritekla iz spalnice.</a:t>
            </a:r>
          </a:p>
          <a:p>
            <a:pPr marL="0" indent="0">
              <a:buNone/>
            </a:pPr>
            <a:endParaRPr lang="sl-SI" cap="none" dirty="0"/>
          </a:p>
          <a:p>
            <a:r>
              <a:rPr lang="sl-SI" cap="none" dirty="0"/>
              <a:t>Mojca je bila v spalnici.</a:t>
            </a:r>
          </a:p>
          <a:p>
            <a:pPr marL="0" indent="0">
              <a:buNone/>
            </a:pPr>
            <a:endParaRPr lang="sl-SI" cap="none" dirty="0"/>
          </a:p>
          <a:p>
            <a:r>
              <a:rPr lang="sl-SI" cap="none" dirty="0"/>
              <a:t>ko je Mojca zagledala mamico, je stekla v kuhinjo.</a:t>
            </a:r>
          </a:p>
        </p:txBody>
      </p:sp>
    </p:spTree>
    <p:extLst>
      <p:ext uri="{BB962C8B-B14F-4D97-AF65-F5344CB8AC3E}">
        <p14:creationId xmlns:p14="http://schemas.microsoft.com/office/powerpoint/2010/main" val="160257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Reši naloge v delovnem zvezku na strani 67.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r="13317"/>
          <a:stretch/>
        </p:blipFill>
        <p:spPr>
          <a:xfrm>
            <a:off x="8922936" y="2572447"/>
            <a:ext cx="3269064" cy="429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79677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3033</TotalTime>
  <Words>118</Words>
  <Application>Microsoft Office PowerPoint</Application>
  <PresentationFormat>Širokozaslonsko</PresentationFormat>
  <Paragraphs>18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Tw Cen MT</vt:lpstr>
      <vt:lpstr>Kapljica</vt:lpstr>
      <vt:lpstr>OD KOD? KJE? KAM?</vt:lpstr>
      <vt:lpstr>PowerPointova predstavitev</vt:lpstr>
      <vt:lpstr>PowerPointova predstavitev</vt:lpstr>
      <vt:lpstr>Odgovori. upoštevaj besede v oklepaju.</vt:lpstr>
      <vt:lpstr>Zastavi vprašanja.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KOD? KJE? KAM?</dc:title>
  <dc:creator>OIVA</dc:creator>
  <cp:lastModifiedBy>VESNA PATERNOSTER</cp:lastModifiedBy>
  <cp:revision>4</cp:revision>
  <dcterms:created xsi:type="dcterms:W3CDTF">2020-04-30T10:42:34Z</dcterms:created>
  <dcterms:modified xsi:type="dcterms:W3CDTF">2020-05-02T16:38:52Z</dcterms:modified>
</cp:coreProperties>
</file>